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40"/>
  </p:normalViewPr>
  <p:slideViewPr>
    <p:cSldViewPr snapToGrid="0">
      <p:cViewPr varScale="1">
        <p:scale>
          <a:sx n="111" d="100"/>
          <a:sy n="111" d="100"/>
        </p:scale>
        <p:origin x="8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3:34:53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7810 6780 13589,'-29'-40'556,"0"1"1,3 2-1,5 9 2311,12 22-2620,2 3 1425,1 1-1616,2 2 848,1 4-842,1 4-1,1 6 3516,-2 18-3414,2 11-107,3 1-12,2 0 29,10-6-39,-1-12 11,8 3 95,9-14-3448,-4-8 3409,14-2-6,-6-13-895,4-6 862,7-10-311,4-8 282,-7 2 1,2-3-15,-9 6 1,1-1-457,11-10 0,4-2 455,-13 11 1,0 0 0,-1 1-11,8-6 1,0 1-6,-6 5 1,2-2 0,-2 2 4,3-1 1,-2 1 444,1 1 0,-1-1-448,-1 2 1,-1 0 0,-2 0 0,0 2-12,-2 0 0,-1 2 126,-2 1 1,-1 2-172,-3 1 1,0 2-146,20-10-1031,6 4-3187,-14 12-4721,-5 4 8831,-16 9 0,-14 0 1,-2-1-1</inkml:trace>
  <inkml:trace contextRef="#ctx0" brushRef="#br0" timeOffset="2.92491E6">2030 7174 24575,'25'0'0,"17"0"0,-8 0 0,5 0-2649,4 0 1,4 0 0,2 0 2648,5 0 0,3 0 0,2 0 0,-3 0 0,1 0 0,2 0 0,2 0-781,-6 0 1,1 0 0,2 0 0,1 0 0,3 0 780,-7 0 0,2 0 0,1 0 0,2 0 0,1 0 0,2 0 0,1 0-147,-10 0 0,2 0 0,1 0 0,0 0 0,2 0 1,0 0-1,1 0 0,1 0 0,1 0 0,0 0 147,-3 0 0,1 0 0,0 0 0,2 0 0,0 0 0,0 0 0,1 0 0,1 0 0,-1 0 0,2 0 0,-1 0 0,1 0-170,-4 0 1,0 0-1,1 0 1,0 0-1,1 0 1,0 0-1,1 0 1,-1 0-1,1 0 1,-1 0-1,0 0 1,0 0-1,0 0 1,-1 0 169,-2 0 0,0 0 0,0 0 0,0 0 0,0 0 0,0 0 0,-1 0 0,1 0 0,-1 0 0,0 0 0,-1 0 0,0 0 0,0 0 0,-1 0-58,4 0 0,-1 0 0,1 0 0,-2 0 0,1 0 0,-1 0 0,0 0 0,-1 0 0,0 0 0,0 0 0,-1 0 0,0 0 58,6 0 0,0 0 0,0 0 0,0 0 0,-1 0 0,-1 0 0,-1 0 0,0 0 0,-2 0 0,-1 0 0,3 0 0,-2 0 0,-2 0 0,0 0 0,-1 0 0,0 0 0,-1 0 0,0 0 0,6 0 0,-1 0 0,0 0 0,-1 0 0,0 0 0,-2 0 0,0 0 79,2 0 1,0 0 0,-1 0 0,-2 0 0,-1 0 0,-3 0-80,8 0 0,-3 0 0,-2 0 0,0 0 0,-2 0 0,1 0 0,-2 0 0,-4 0 0,-1 0 0,-4 0 0,-1 0 1062,17 0 1,-4 0-1063,-17 0 0,-4 0 0,5 0 3319,-19 0-3319,-10-5 0,-10-11 0,-12-17 0,5 13 0,-4-4 0</inkml:trace>
  <inkml:trace contextRef="#ctx0" brushRef="#br0" timeOffset="2.92606E6">2643 8656 24575,'31'0'0,"1"0"0,6 0 0,2 0 0,8 0 0,3 0-3653,10 0 0,3 0 3653,-14 0 0,2 0 0,3 0 0,-2 0 0,4 0 0,2 0 0,1 0-655,-3 0 0,1 0 0,2 0 0,1 0 0,1 0 655,-6 0 0,2 0 0,0 0 0,1 0 0,0 0 0,0 0-280,2 0 0,0 0 1,0 0-1,0 0 0,0 0 1,1 0 279,0 0 0,-1 0 0,1 0 0,0 0 0,0 0 0,1 0-389,-7 0 0,0 0 0,1 0 0,0 0 0,0 0 0,1 0 0,0 0 389,-2 0 0,-1 0 0,2 0 0,0 0 0,0 0 0,0 0 0,1 0 0,0 0-115,4 0 1,1 0 0,0 0 0,0 0 0,0 0-1,1 0 1,-2 0 0,0 0 114,-3 0 0,-1 0 0,0 0 0,-1 0 0,1 0 0,0 0 0,0 0 0,2 0-38,-3 0 0,1 0 0,1 0 0,0 0 0,0 0 0,0 0 0,0 0 0,-1 0 0,-1 0 38,1 0 0,0 0 0,-1 0 0,0 0 0,-1 0 0,0 0 0,0 0 0,1 0-21,6 0 0,0 0 0,0 0 1,-1 0-1,0 0 0,0 0 0,-1 0 21,-5 0 0,1 0 0,-1 0 0,0 0 0,-2 0 0,-1 0 0,-2 0 71,4 0 1,-2 0 0,-2 0 0,-1 0 0,1 0-72,2 0 0,0 0 0,0 0 0,-1 0 0,-2 0 0,5 0 0,-2 0 0,-1 0 0,-1 0 0,11 0 0,-1 0 0,-4 0 0,-11 0 0,-1 0 0,-4 0 1103,6 0 1,-2 0-1104,3 4 0,-2 0 1649,-11-1 1,-1 0-1650,0 2 0,-5 2 0,-8 0 4934,-15-1-4934,-3-2 0,-5-4 0,-2-1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3:38:02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1764 2418 17848,'-5'0'2314,"1"0"-830,4 0-1574,24-45-50,2 29-184,-3-9 1,6 0-282,10 15 0,4 5-821,-9 0 1,0-1 478,14 0 1,0 0-382,-13 2 1,-1 2-586,0-1 0,-1 2 1369,2 0 1,-2 0 0,3 0-1,-5 1 1</inkml:trace>
  <inkml:trace contextRef="#ctx0" brushRef="#br0" timeOffset="341">1855 2639 13790,'-45'22'491,"1"0"0,4-2 1,11-3 1351,21-10-1703,5-2 705,8-1-677,4-2 312,10-2-413,5-3-28,8-2 536,6-6-586,7-3-1269,5-4 1246,4-2-22,3-3 22,-28 10 1,1 0 18,-1-1 0,0-1-2,0 0 0,0-1-43,9-7 0,-1-1 54,-9 5 0,-2 0 15,7-5 1,-3-2 30,2-10 10,-10 0 9,-8 0-41,-7 1-16,-8 2 193,-7 3-42,-9 3-45,-6 5 285,-23-2 56,8 8 641,-13 1-373,17 7 581,4 3-560,6 1 34,5 0-64,7 1-37,5 1-280,4 0-178,2 1-65,7 1 1414,2 1-1201,8 3 49,15 8-199,-4 0-772,14 8 577,-6-1 10,2 3-15,2 3-653,-1 3 345,-14-6 1,-2 3-326,-5 3 0,-3 3-1432,-4 11 0,-4 1 806,-7-7 0,-5 0-3002,-5-1 0,-3-2 4413,-11 7 0,12-19 1,4-9-1</inkml:trace>
  <inkml:trace contextRef="#ctx0" brushRef="#br0" timeOffset="993">4017 2214 18263,'0'-11'2233,"-1"2"-1597,1 9-139,-33-64-2259,18 43 1896,-6-15 0,0 5 60,5 24 727,0 4-650,0 3 360,1 5-312,0 4 44,2 6-27,0 5-38,2 6 191,2 7-169,1 8-1025,3 8 1006,0 10-197,3-25 1,0 2-53,-1 3 1,1 1-995,-1 4 1,0 0 979,0 4 1,-1 1-133,-1 3 0,0 0-12,-1 3 0,0 0-139,0 1 0,-1 1-64,0 1 1,0-1-79,1 1 1,-1-1-56,0 0 0,1-1-13,-1-1 0,1-2-373,0-3 0,0-1 483,0-5 0,1-1-725,0-7 0,-1-1 664,-5 21 83,-2-14-190,-3-13 186,-2-9-32,-2-8-82,0-6 1570,-1-9-1566,4-9 170,2-8 29,4-12 133,5-7 406,3-8-295,2-6 89,5-6 127,2-1 759,-1 28 1,0 1-483,6-31 218,1 3-61,1 2-55,-1 5-80,1 2-1305,0 5 1176,2 3-31,1 4-469,2 4 258,3 1-44,4 3-48,2 0 195,6 1-132,2-1 143,4 2-522,3-1-944,1 2-1550,3 0 2923,7 0 0,-24 13 1,-2 2-1</inkml:trace>
  <inkml:trace contextRef="#ctx0" brushRef="#br0" timeOffset="1365">4416 2523 20190,'0'-3'2087,"0"1"1209,0 2-3380,2-44-42,-1 37 83,2-31 10,-2 50-75,2 4-251,1 3 239,1 5-8,2 0-3392,1 4 3422,1 0-847,2 1 865,0 0-607,1-1 668,-2 0-76,-1-1 189,-4-2 52,-3-1 108,-4-3 112,-4-2 232,-4-3 243,-4-3 246,-2-2-6,-1-2-172,1-3-152,0-3-238,1-1 2358,2-4-2904,0-1-420,5-4-500,0-4 954,4-2-819,2-2 224,1-3 222,5 0 1363,2-2-859,5 2 362,2 2 400,3 0 239,2 3-3302,4-1 2693,17-2-179,-6 4-441,13-3-195,-12 5-373,1 2-318,-2 0-314,-1 0-352,-1 1-427,-1 0-790,-3 0-279,0 1-817,-3 0 2768,-3 0 1984,-3 1 0,-10 3 1,-2 1-1</inkml:trace>
  <inkml:trace contextRef="#ctx0" brushRef="#br0" timeOffset="1742">5024 2514 24324,'-52'-6'-43,"10"4"-3367,35 12 3960,1 1 1006,3 2-1649,1 1 913,3 7-1170,3-4 461,4 5-527,3-8-166,3-1-189,3-2 216,2-1 3554,13-1-3202,-6-4 479,8 0 471,1-8 125,-8-1 220,6-5 21,-10-1 104,-3-2 47,-2-3-58,-2 0-3684,-2-1 2983,-3-1-708,-3-1-52,-1 0-282,-4-5-349,-1 5-116,-3-2-80,-2 8-35,-2 3 8,-5 1 147,0 2 3748,-13 2-2824,4 2 141,-8 1-2737,5 3 2905,0 2-2026,-1 4 2346,0 2-816,2 2 715,1 3-393,2 0 214,2 4-90,2-1-142,2 3 1353,2 12-2252,7 5-30,4 1-128,9-2-284,6-10-415,3-2-63,6 0-290,3-3-2259,5 0 937,2-2-1876,5-2 4108,-4-4 1188,-3-5 1,-16-4 0,-6-2 0</inkml:trace>
  <inkml:trace contextRef="#ctx0" brushRef="#br0" timeOffset="2181">5973 2609 18242,'-33'-39'-460,"1"-1"1,2 3 0,2 10 108,3 25 1066,-1 1 1278,-1 4-1528,1 2-503,0 4 445,-1 5-67,3 3 611,0 4 1320,-5 14-2029,2 9-198,11-15 0,2 1-89,-4 18-139,7-4-176,10-16-193,1-5-104,10 1 2146,6-8-2117,5-2 234,3-9 279,-4-7 247,2-3 286,11-12 207,2-10-88,5-12-13,-6-6-158,-13 10-170,-5 3-96,-6 6-181,-5 6-307,0 1-186,-7 11 34,-2 5 265,-5 2 3613,-10 10-3204,2-1 47,-9 10 3,-2 12-11,-2 12-47,2 2-234,4 4 264,10-8-170,0 0-192,-3 20 98,10-29 0,0 1-19,0 5 1,1 0 10,2-4 1,3-2-85,6 19-52,18-17-84,-1-16 35,30-13-176,6-17-384,-27 5 1,1 0 440,4-2 0,0-1-1405,22-7 1876,-24 6 0,-1 2 0,2-2 1,0 0-1</inkml:trace>
  <inkml:trace contextRef="#ctx0" brushRef="#br0" timeOffset="3400">6957 2568 10475,'1'-8'3422,"0"2"-468,-1 6-356,0 0-2362,3-60-213,-2 45 771,1-41-750,-5 69 404,-1 3-414,-1 8 0,0 0 5,0 1-6,-3 17-5,-1 7-2051,-2 0 2184,0-2-8,3-15-206,0-2 229,0-3-21,1-3 32,0-2-22,1-4 64,1 0-121,1-7 3369,1-2-3250,3-7 268,-1-1-140,1-9-350,1 1 25,1-9-35,0-1 17,4-3 26,3-19-19,7-9 119,-6 16 0,1-1-664,9-19 1065,0 5 0,-7 19 34,0 3-2,-1 2-14,0 2 48,5-2-173,5 2-98,12 1 53,-4 8-132,4 5-159,-10 6-86,2 0-46,-2 4 772,1 4-1056,9 11-3661,-8-1 3242,7 8 72,-13-4-597,-2 1 617,-4 2-62,-5 1 213,-4 1 134,-4-1 206,-5 0 130,-3-3 97,-9 5 198,2-10 108,-2 3 601,1-9-487,8-6 11,-2-1-116,6-6-440,2-3-135,0-4 3361,0-5-3342,7-14-3224,1 3 3211,8-12-1597,10-3 1696,-3 9-278,8-7 745,-9 16-454,0 1 395,-1 5 1978,-1 2-2053,7-1-32,3 5-113,0 3-62,-2 4-86,-7 3-94,1 4-76,1 1 1885,1 6-2148,7 9-185,-1 8-224,5 12-1766,-11-6 1877,-2 0 20,-6-11 670,1-1-928,14 4 528,-3-8 149,11 2-83,10-10 369,9-6-529,1-4 783,-1-7 360,-15-5 69,-2-2-3,-1-2 3076,-2-3-3219,-5-6 0,-1-3-263,1-2-417,-5 1 0,-4 1 497,-12 4-753,-4 2 295,-3 1 822,-4 4-981,-5 1 294,-3 3-56,-6 3 151,-5 2 91,-4 3 112,-3 2 68,-3 3 47,-2 2 47,-2 2 34,1 4-198,0 3 169,4 2-254,-6 11-128,13-3-92,-3 7-64,14-6-107,2-1-77,4 0 629,2 0-825,8 9 102,1-9 434,8 5-485,12-5 178,-2-8 125,11 1 77,20-8 141,-21-6 54,18-3 101,-28-6 153,-4-1 84,-1-4 182,-3-1-406,-3-2-56,-2-2-122,-2-1-59,-3-2-41,-2-2-142,-2 2-30,-2-1 15,0 2 25,-1 1 63,-2 4-9,-1 2 100,-7 2-137,1 6 106,-4 0 57,3 6 108,0-1 1,-1 3-79,1 2 72,1 5 5,1 2-35,-1 12-189,5 8-96,-1 2-778,7 2 462,3-8-116,3 1-258,3 1-67,2-1-73,3 1-117,3-1-70,5-3-402,3-2-631,3-5-665,3-4 2919,24-4 1,-32-5 0,13-3 0</inkml:trace>
  <inkml:trace contextRef="#ctx0" brushRef="#br0" timeOffset="3857">8977 2645 20346,'16'-45'763,"-1"-1"1,0 5-1,-5 8-276,-9 19 323,-1 3-533,-1 3 23,-1 3-223,0 2 21,-1 1-137,1 2 307,-1 1-118,1 3-42,-2 5-22,0 5 9,0 5-2,-1 5 1,0 3-80,1 5-29,0 3-670,0 5 613,0 6-3210,0 5 3217,-3 4-510,1 5 492,-1 1 12,2-1 17,3-21 1,0 0 32,1 14 9,3-15 1,-1-3-7,2-3 10,1 1 7,-2-20 28,-2-6 337,1-4-350,-1-3-43,0-9-9,0-2 3,-1-11 9,0-2-28,0-4 3,-1-6 2184,1-5-2144,0-5-12,1-3 11,0-5 1,2-5 3,1-2 90,4-3 11,-1 1-75,2 0-6,0 3 12,-1 3 0,1 4 5,1 3-1,-1 3-60,3 3-31,0 4 77,2 5 203,0 5-9,3 4 330,1 6 434,1 3-273,3 3 110,3 2-11,2 4-92,1 3-283,2 2-44,0 4-413,-1 4-141,-1 6-196,-4 4-196,-4 3-129,-6 15 10,-11-5 200,-9 10 191,-12-10 701,-8-1-242,-6 0 156,-4-1 126,-3-2 125,0-1 98,1-2-368,-12 4-122,16-10-435,-5 2-2312,19-11 2596,15-6 1,-1 1 0,10-4-1</inkml:trace>
  <inkml:trace contextRef="#ctx0" brushRef="#br0" timeOffset="4357">9988 2291 24867,'-40'-9'187,"1"0"1,2 0 0,10 5 3135,22 10-2388,2-1 54,0 3-1244,3-1-250,0 1 22,1 1-19,3 1-273,2 2-363,2 0 454,4 2-97,2 2 310,2 2 309,4 1 157,1 2 229,2 1 191,10 9-8,0 2-211,5 7-123,-14-10 1471,-8-6-1795,-12-10-189,-2-1 147,-3-2 211,-3-1 284,-5-2 330,-4-2 134,-2-2-262,-3-2-1973,-10-5 497,6-2-979,-6-5-1222,9-5-1047,1-2 2973,1-6-66,1-3-3431,2-5 3412,2-3 2159,3-16 4041,3 1-3161,2 0-7,4 10 833,3 10-1365,2 10 61,2-4 141,0 11 171,0 2-179,1 2 32,0 3 271,2 1-160,-3 4 2601,0 4-4006,-3 4-300,-2 5-426,-1 5-28,-2 3-181,-7 19-155,-1-7-462,-7 14-7805,-7 3 9446,8-18 0,-1 2 0,11-26 1</inkml:trace>
  <inkml:trace contextRef="#ctx0" brushRef="#br0" timeOffset="5065">3830 3478 756,'-44'0'84,"0"1"0,0-1 1,-16 1-1,7 0 2026,6-1-1501,9 1 1972,-4-1-1766,16 0 987,-4 1-977,15-1 91,2 0 3658,0 0-3878,4 1 711,0-1-1245,6 0-88,1 0 38,1 0 87,0 3-48,0-2 101,-2 3-109,2-3 146,1 2-11,0-1-56,4 1 1,5 0 41,9 0 4,8 0-170,11-3 68,2 1 0,3-1-486,-6 0 0,1 0 419,17 0 0,1 0-747,-11 0 0,1 0 755,0 0 1,3 1 0,-2 0-24,9 0 0,-1 0-48,-6 0 0,3 0 1,-4 0 77,7 1 1,-2 0-4,0-1 0,4 0 50,-3 0 1,5 0 0,-2-1 71,-12 1 0,-1-1 0,2 1-862,15-1 0,3 0 0,-2 0 873,-13-1 0,-2 0 0,2 0-583,3 0 1,1 0 0,1-1 574,3 0 1,1 0 0,2-1-342,1 1 0,2-1 0,5 1 222,-9 0 1,3 1-1,3-1 1,2 1-1,0 0-138,-6 0 0,2 0 0,1 0 0,1 1 0,-1 0 1,1 0 23,-9-1 0,-1 2 1,1-1-1,1 0 0,-1 0 1,0 1-1,0 0-5,0-1 0,1 1 0,0 0 0,0 1 0,-1-1 0,-2 1 0,-2-1-8,6 2 1,-2-1 0,-2 1 0,-1 0 0,1 0-5,1 0 0,-1 0 0,1 1 0,-1-1 0,0 1-30,0-1 1,-1 1 0,0 0 0,0-1 0,0 1-37,10 1 0,-1-1 1,1 1-1,3 0 52,-12 0 0,3-1 1,1 0-1,0 1 1,-2-1-1,-2 0-12,9 1 0,-3-1 0,0 0 0,2 0 9,-3 0 1,3 1 0,1-1 0,-3 0 0,-4-1-10,10 0 0,-6 0 0,0-1 15,-2 0 0,-2-1 0,4 1-4,-6-2 1,3 1 0,0 0-1,0-2 47,-2 0 0,-1 0 0,0-1 0,-1 1-20,0-1 1,0 1 0,-2 0 0,-1-1 1,8-1 1,-2-1 0,-3-1 26,-7 0 0,-2 0 0,-3 0-13,4-1 0,-1 1 102,7-3 1,-3 0-264,0 0 1324,-13 0-1922,-10 2 711,-13 2-80,-12 0 0,-2 4 0,-4-1 0</inkml:trace>
  <inkml:trace contextRef="#ctx0" brushRef="#br0" timeOffset="66269">10038 2300 8601,'2'-7'4560,"0"2"-3771,-2 5 2829,0 0-3147,-5-12-23,4 9-11,-5-10 6,6 11-18,-2 0 320,1-2-415,0 1-27,-2-1-29,1 1-16,0-1-17,-1 2-28,1-2-28,-1 2-11,0 0-23,-1-1-6,2 2-10,-2-1 78,1 0-124,0 0 1,0 1-6,2 0 347,0 1-381,-1-2 6,1 2-22,-2 0 5,0-1-11,0 1-5,-1-1 16,1 1-11,-2 0-11,1 0 11,-2 0-6,1 0 12,0 0-6,-1 0 0,1 0-12,0 2 12,0-2 6,-1 4-23,2-3-5,1 2-6,1-1 11,0 1-5,2 0 5,-1 1-6,1 1 7,0 1 16,0 3-17,0 0 0,2 3-5,1-2 10,1 0 1,3 3 0,0 0-23,3 2 18,2 0-7,1 0 12,2 0 17,3 2-29,2-1 6,3 1-22,1 0 28,1 0-17,2-2-17,10 6-22,-10-7 28,5 4-6,-14-8-5,-4-1-12,-4-1-16,-3-2-23,-4 1-67,-2-1-135,-4 0-268,-2 1-291,-6 0-416,-4 1-564,-4 0-1541,-4 0 3355,-5 0 0,13-3 0,0-1 0</inkml:trace>
  <inkml:trace contextRef="#ctx0" brushRef="#br0" timeOffset="66497">9848 2360 16863,'0'-3'4296,"0"0"-745,0 3-3473,-6-5-16,5 10 11,-4-1-6,6 16 0,-1 3-17,-3 5-22,-3 4-536,-4 3 486,-2 1-68,-2 4-145,-1-1-414,-1 0-796,0 0-2386,0-2 3026,0 3 1,8-19-1,1-2 1</inkml:trace>
  <inkml:trace contextRef="#ctx0" brushRef="#br0" timeOffset="67195">10846 2193 18842,'-12'-27'112,"1"9"-84,2 30-5,-1 2 1553,-1 2-1542,-2 9-23,5-6-6,1 5 7,5-9 597,1-2-586,5 3-1,0-7 17,4 3 23,0-8 348,0-1-146,7-2 901,-3-3-1008,4-2 0,-4-6 112,0 0-3,1-4 10,-2 0 4,-1 0 178,1-7-227,-5 5-74,-1-4-34,-4 8-96,-1 0-24,-1 3-4,-1 0-10,-1 2-21,-1 1 13,0 2 31,0 0-46,-1 2-117,0 1-107,-4 5 17,3 2-179,-2 6-381,2 1-537,0 4-953,0 1-2017,0 4 3460,1 4 0,2-11 0,1-1 0</inkml:trace>
  <inkml:trace contextRef="#ctx0" brushRef="#br0" timeOffset="67487">11009 2552 20261,'-44'29'203,"0"1"1,4-4 0,10-4 573,23-10-621,4-2 708,13 1-449,7-4-219,6 0-51,3-5 1,-5-4-6,-1 0 263,8-6-240,-9 1 27,4-3 546,-9-1-552,-5 1-4,-1-2-62,-6 3 27,-2 2-16,0 0-45,-3 1 39,-6-1-78,-9 1-50,-11 1-320,-4 3-449,5 4-1667,4 2 2441,9 2 0,7-2 0,1 0 0</inkml:trace>
  <inkml:trace contextRef="#ctx0" brushRef="#br0" timeOffset="76640">2998 4609 21345,'-7'0'1059,"1"0"-410,6 0 4023,0 0-4644,-27-9-409,21 6-12,-19-8 175,30 10 530,5-2-136,4 0-12,6-1 102,7 0-44,27-6-3104,-7 3 3165,-13 1 0,2 1 224,19-3-1960,3 0 1323,1 0 0,-1 0 16,-2 3-28,-6 2-43,-8 1-37,-8 7-157,-11 1-122,-11 6-519,-7 3 87,-13 3 722,-7 3 106,-30 14 2715,5-6-2342,11-9 0,-2-1 388,-17 10 136,0-2 507,-3 0-649,17-8 0,0 0-115,-18 9-363,21-11 1,2 1-97,-6 2-70,9-2 67,7-2 1700,7-5-1816,5-2-389,5-2-201,3-3-597,5 0 48,4-3 180,5 0-38,6-4 97,6-2 153,23-9 473,-8 0-490,16-7 1322,-16 5-43,1-3-206,0 0-41,-2-1-136,-13 6 0,0-1-2401,13-8 2439,7-7 55,-14-2-710,-13 8 588,-1-9-84,-15 10-176,-4-1-96,-7-1-119,-3-1 177,-13-12-154,3 11 535,-6-8 6,2 8-352,7 8 110,-1-3 50,9 10 78,2 3 3112,3 1-2909,2 3 1228,0 0-1147,1 3-9,0 0 145,4 2 467,2 3-501,5 2 72,1 5-308,4 2-103,2 5-148,1 4-107,2 4-207,0 4-561,-1 3 485,0 2-258,-1 19 361,-7-11-101,-3 14-185,-10-17-806,-5-1-906,-4 0 2525,-7 3 0,7-19 0,0-1 1</inkml:trace>
  <inkml:trace contextRef="#ctx0" brushRef="#br0" timeOffset="77698">5471 4784 13973,'3'-53'1273,"0"0"0,-1 5 1,0 7-471,-2 10-131,-2 5-98,-1 3 1625,-7-1-1876,4 8-38,-3 1 343,6 10-543,1 3 256,1 1-315,3 17 125,2-2-175,3 18 98,4 11-69,-2-7-657,3 14 750,-4-12-58,-3 3 82,-2 3-119,-1 1-458,-3 1 537,-3-3-2705,-2-1 2751,-3-5 34,0-4-1,-2-6-181,-4 2-12,4-11 819,-3-1-921,7-13 399,2-2-412,1-4 3339,1-4-3415,2-5 198,0-4-3416,2-3 3508,2-2-2268,2-1 2268,4 0 0,2-1-5,0 0 38,8-9-66,-4 8-12,5-6-5,-4 12-11,0 0-1518,1 2 1512,2 1 1308,13-3-1313,-5 3-1,11-3-5,-9 6 11,2 0 2117,12-5-2156,1-2 22,6-7-11,-10-1-2140,-14 2 2174,-7 1 2167,-9 6-2150,0-8-228,-3 6 217,0-5 10,-3 6 6,2-7 116,1 0-20,1 1 207,-1 4 28,-2 8 3113,-1 2-3094,0 2 7,-1 2-17,-1 3 706,-1 1-857,-1 6-299,0 4-108,-1 20-15,-1-4-19,-1 16-528,-2-8 527,0 4-28,0 0 55,0 0 77,2 0-310,1 18 13,1-14-2189,4 13 1392,2-18-621,5-2-5514,12 9 7318,-1-11 0,-2-5 0,-6-14 0</inkml:trace>
  <inkml:trace contextRef="#ctx0" brushRef="#br0" timeOffset="78100">6657 4766 11751,'1'-6'4172,"0"1"-442,-1 5-3186,-7-60 734,0 41-1099,1-15 0,-2 4 118,-6 24-3763,-2 0 3668,-1 4-23,-3 1 864,0 3-920,-2 2-28,0 5-22,-2 2 42,1 4-76,-1 2-5,1 3-6,2 2 3247,2 1-3263,0 10-18,9-9 17,1 6-16,9-12-1,6-3 0,4-2 370,5-3-370,2-4 1,4-3-1,1-2 0,14-8 12,-7 0-365,10-8 387,-12 0 28,7-11-12,-12 6 7,4-9 16,-15 9-5,-2-2 10,-4 1-104,-3-2 133,-1 2 39,-1 0 11,-3 3 6,0 1 0,-4 3-22,0 2-18,-2 2 429,-4 2-479,3 2-11,-3 2 121,4 3-155,0 3-5,2 1-17,0 4 5,1 3-10,1 3 5,2 2-11,1 5-40,2 1-44,3 3-123,4 2-220,5 3-340,2 0-783,4 2-400,1 0-1997,0 3-657,1 1-3120,-5-2 6979,-3-4 0,-7-14 0,-2-6 0</inkml:trace>
  <inkml:trace contextRef="#ctx0" brushRef="#br0" timeOffset="79168">6907 4922 18092,'12'-44'702,"-1"0"0,0 4 0,-3 6-176,-7 12-83,0 1 1024,-2 4-1137,-1 1 569,-2 3-668,-2 3-52,-2 1-28,2 3 274,0 2-358,1 2 831,1 1-887,1 1 207,0 5-201,1 3-11,-1 6-1,2 4 6,0 4-16,1 17 5,3-6 11,2 12 0,3-10-5,0 0 5,0 1-28,-2 0 6,0 16 11,-4-12-1540,0 10 1552,-2-19-12,0-3-6,0-4 12,0-3-18,-1-5 12,-1-2 12,2-4-7,-1-4 12,1-3 84,0-1-45,0-7 1495,0-1-1540,0-6 6,0 0-1,1-2 1,-1-9-6,1-1-916,0-1 911,-1 3-71,0 8 71,0 2 5,-1 1 6,-1 2-23,-1 0-10,0 1 21,-1-2-5,3 2 915,-1-1-915,2 1 94,0 1-88,0-2 16,2 1-22,-1-2 6,3 0 5,-1 0-22,1 0-6,1-4 0,-2 5 28,1-3-11,-2 5 6,-1 1-1,1 1-16,-2 0 6,1 1 5,-1-1 0,0 1 5,0-1 1,0 1-6,0 0 17,0-1-17,1-1-6,0-1 6,0 1 11,0-2-5,2 0-1,-1 0-10,1-6 10,-1 5 1,-1-4 0,0 4-12,-1 1 12,0-1 5,0 1-11,-1 1 22,-1-1-16,-1 2-6,0 0 5,0 0-5,0 3 6,1-1-12,0 2 1,1 0-6,1 2 11,0-2-6,0 1-61,0-1 78,1 1-11,-1-1 11,1 0 0,-1-2 17,0 0-11,0-2-11,-2 1 5,1 0-5,-1 2-1,-1-1 6,1 0-22,-1 0 22,1 1 1,0-1-7,-1 2 6,1 0 1,1-1-1,0 2-6,0-1 12,0 1 95,0 1-112,4 4-5,0-2 10,5 9-5,1-4 11,3 5-3391,2-1 3380,4 1 11,19 7-11,-4-3-247,15 5 235,-8-5 12,0 1-11,14 7 0,-16-3 11,7 6-22,-23-7-6,-5 1-23,-6 0-38,-6 0-29,-5 2-72,-6-1-1989,-5 1 1832,-4 0-592,-12 5-5850,-13-6 6789,5-4 0,5-9 0,20-9 0</inkml:trace>
  <inkml:trace contextRef="#ctx0" brushRef="#br0" timeOffset="79666">7502 4420 19899,'0'-4'2688,"0"1"-5486,0 3 3117,-13-61 1578,5 38-1735,-1-11 0,0 3-66,1 23-40,4 4 837,3 4-877,0 1 12,0 9-16,1 12 10,1 19 12,6 20-20,-2-23 0,1 1-9,-1-6 1,1 1 2,0-1 1,-2 0 5,-1 1 0,-2-1-2272,2 18 2261,-3-17 0,0-1-1503,0 10 1511,0-2-997,0-4 986,1-5 1036,2 4-1036,0-15 34,2 2 1612,-2-15-1400,3-7 2185,4-12-2325,6-13-44,0-5 0,2-6 5,-4 6 3130,2-2-3068,12-14-40,2 2-50,1 1 1,-3 10 27,-2 10-50,-7 9-1,7-1 1,-8 9 6,1 2-7,15 2-27,11 10 2,-14-3 1,2 2-3166,22 11 3123,-1 2-33,-18-4-78,-3 2-504,3 10-902,-13 5-4409,-5 11 5410,-18-7 0,-4-15 0,-2-11 0</inkml:trace>
  <inkml:trace contextRef="#ctx0" brushRef="#br0" timeOffset="80865">8501 4811 18948,'-2'-7'2514,"0"2"-1586,2 5-306,0 0 313,-20-74-319,13 41-417,-5-12 0,2 3-5,8 23-37,1 8-85,1 8-49,3 2 132,0 3-150,5 3 18,1 5-12,2 3-22,1 4 33,7 15-11,-5-5 0,4 12-5,-8-10-6,-2 0 0,-1 14 0,-3-13 11,-2 8-5,-2-16 11,-2-2 33,-1-2 112,-2-5 46,1-4-130,1-8-16,3-6-1,0-5-5,0-3-5,2-4-12,2-3 45,4-17-3443,-1 7 3399,4-13-741,-2 10 724,1-1-1,2 1 23,0 1-63,2 2 35,-1 5 0,0 3-11,-1 5 10,7 0-21,15 4 10,-3 3 2647,11 6-2647,-14 5-5,1 3-5,1 4-1,-2 4 6,0 2-2208,-2 3 2197,-2 2-1296,-1 2 1313,-3 1-59,-3 0 53,-4 2 0,-2-2-5,-5 0 5,-3-3 214,-2 0-237,-4 1 29,1-7-1,-3 1 1404,1-9-1392,2-2 61,1-4-72,1-3 5,2-4 0,3-4-11,2-3 11,3-2 3393,2-2-3393,2-1 0,2-1 0,1 1-3397,10-7 3386,-7 8-6,6-3 6,-11 12-5,-3 2 5,-2 3 5,-2 1 1,-1 3-17,0 0 3391,0 2-3396,1 2 4,2 3-21,0 2-12,2 3-28,0 2-44,2 2-51,2 1-73,0 2-78,2 0-101,1 1-68,2-1-50,2 0 6,2-1-5,2-3 21,2-1 40,4-3-322,2-3 473,3-4 118,1-1 61,0-4 12,15-7 139,-15 0 40,9-8 39,-18 3 28,-5-3 246,3-9-122,-9 4 22,0-7 16,-11 8 6,-3 1 0,-3-1 11,0 1 1,-4 1-7,-1 0-16,-4 2-28,-4 0-28,-2 3-23,-3 2-28,-3 4-16,-1 2-17,-3 4-17,-1 4-16,-2 2-35,1 4 368,0 4-401,2 2-17,2 0 0,3 3 0,4 1-5,3 1-6,3 2 0,2 2 0,3 0-17,2 0 0,4-1-11,3-1 6,5-2-1800,3-1 1805,3-4 11,3-2-5,12-3 17,-8-4-1,8-2 29,-4-12-12,-8 1 12,5-8 27,-10 2 12,-1-3 17,-3-2 27,-1-1 1,-2 0 16,-2-1 1,-1 1-1,-3 0-11,0 0 1,-2 3-7,0 2 1784,0 2-1711,-1 1-122,0 4-18,-1 2-28,0 4-10,1 2-7,-1 1-5,0 3 11,-1 4-11,1 4-11,-2 4 11,2 2-22,0 4-12,0 2-39,2 3-61,1 3-146,2 1-174,2 4-257,3 2-773,2 1 487,2 1-162,4-4-370,3-2-897,4-6-2704,3-4 5130,7-2 0,-16-11 0,1-2 0</inkml:trace>
  <inkml:trace contextRef="#ctx0" brushRef="#br0" timeOffset="81298">10521 4790 17216,'2'-11'5035,"0"3"-3920,-2 8-236,7-68-527,-5 40-78,2-12 1,-1 2 251,-5 19-162,-1 5-84,-1 2-78,-1 4-62,2 3-68,0 3-32,0 1-29,2 5 265,-1 2-254,1 8-5,0 6 5,-1 5 1,2 7-264,-1 5 258,1 4 0,1 5-6,1 2 6,-1-11 0,1 2-525,0 21 505,-1-20 1,1 0-21,-2 15 23,0-3 0,0-8 0,0-6-11,0-9 11,0-6 0,0-6 6,0-5 33,0-5-22,0-3 16,-1-4 223,0-5-233,-2-4-7,-1-5-4,-1-5-7,0-5 1,0-6 5,-1-5 80,1-6-80,0-7-34,1-5 23,1-5-759,0-4 759,2 31 0,0-2 5,0-12 1,0 0-667,0 11 0,0 0 655,-1-8 0,1 1 40,-2-13-2581,1 4 2547,0 2 17,1 5 217,1 5-228,1 6 451,2 5-451,2 6 0,5 4-6,1 4-12,4 4 1043,14 3-1037,-4 4 6,11 6-11,-7 4-17,1 7 17,1 6-6,0 3 0,-2 7 12,-3 3-29,-8 3 2896,-6 2-2918,-7-1-17,-11 1-22,-8-3-56,-11-2-112,-7-2-185,-6-2-555,7-10 0,-2-2-1820,-18 9 2823,14-10 0,1-2 0,8-5 0,2-2 0</inkml:trace>
  <inkml:trace contextRef="#ctx0" brushRef="#br0" timeOffset="82274">7019 4632 7173,'2'-8'3203,"-1"2"-2176,-1 6 7397,0 0-7081,8-24-392,-6 16-203,6-19 340,-8 20-312,0 3-120,0-3 332,0-1-813,0 2-169,0-2 52,-1 3-149,0-1 27,-2 2-95,2-1 144,-2 1-188,2-1 149,-1 1-21,1-1 155,0-1 24,-1 1-120,0 0 130,0 2-228,1 1 197,-1 1 25,1 0-55,0 0 102,-1 1 214,0-1-106,1 1 313,-1 0 40,0 1 175,0 0-179,0 1 115,-1-1-107,1 2-357,-1 0 173,1 0-289,-1 1-38,2-2-255,0 0-109,0 1 23,1-2-64,-1 1 76,4-2-44,-1 1-237,3 1 165,-1 2-205,2 2 43,-1 2-133,0 0 183,-1 0-7,0 0-66,4 5 273,4 3-99,2 0 307,3 0 95,-2-3 134,3 0 29,4 1-52,1 2 31,2 0 45,1 2-29,11 9-85,-5 3-158,-3 11-197,-21 3 186,-14-9-725,-12 1 998,0-11-11,-1-1-83,0-1-138,3-2-1370,-1 0-3597,6-9 5039,2-2 1,6-8 0,3-2 0</inkml:trace>
  <inkml:trace contextRef="#ctx0" brushRef="#br0" timeOffset="82565">7029 4559 27797,'-27'-13'31,"6"7"293,22 22-402,0 4-5582,2 4 5669,-2 3-1161,0 3 1119,-1 4-155,-8 22-74,0-11-563,-7 16 405,1-17 960,0-3-3144,1 0 2585,1 1 0,6-20 0,2-2 1</inkml:trace>
  <inkml:trace contextRef="#ctx0" brushRef="#br0" timeOffset="83663">12210 4249 12998,'3'-8'2744,"-2"2"109,-1 6-2192,0 0-2708,9-60 2490,-7 39-261,3-12 0,-2 2 1096,-5 21-1060,-1 4 961,-1 1-1084,2 3-62,0 1-16,-1 2 3386,1 2-3386,-2 3 0,-1 5 0,-2 2 5,-1 4-5,-2 2 17,-8 11-12,0 2 6,-2 6-17,6-10 0,8-7 23,4-7 5,4-5 28,1 0 118,7-6-84,1-3-17,5-4 56,8-8-6,3-8 6,9-10-66,-9 4-1,-6-1 22,-9 8 0,-4 0-11,-2 2 50,-4-6-72,-2 7-12,-3-3-5,-1 10-11,-9-1-29,3 5-5,-6 1-3397,4 3 3369,-2 4-1126,2 2 1120,-1 4-22,0 3-45,2 2-437,-3 12-95,6-2-515,-1 10-1216,6-6-3478,2 2-3293,3-2 9135,1-3 0,-1-13 0,0-4 0</inkml:trace>
  <inkml:trace contextRef="#ctx0" brushRef="#br0" timeOffset="83980">12410 4545 17686,'1'8'3478,"0"-1"-2867,-1-7 509,0 0-700,-65 22-173,36-5-183,-10 0 1,2 2-4272,21 1 4252,8-2 859,7-6-842,4 0 16,3-3 6,5 0 134,13-1-50,6-3-84,1-1 2880,-2-5-2864,-8-2 7,-4-2-6,1-3 11,-4-2 11,-1 0 6,-2-2 90,-1-6-74,-4-1-61,-3-6-61,-6 6-12,-2 3-11,-3 6 529,-1 3-607,-2 1-68,-2 2-134,-1 2-286,-2 1-559,-2 2-1788,-2 2-6514,1 1 9427,3 1 0,8-1 0,3-3 0</inkml:trace>
  <inkml:trace contextRef="#ctx0" brushRef="#br0" timeOffset="84435">6236 5718 0,'-47'5'0,"-1"1"0,1-1 0,-1 1 0,-13 1 0,0 0 0,-3 1 433,6-2 1,-3 1-1,0 0 1,3-1-31,0 1 0,3-1 1,-3 1 301,-1-1 0,-6 1 1,3-1-1,6 0-64,-4 0 0,4-1-247,10-1 0,0 0 1,5-1 483,7-1 1,4-1 62,-18 1 1168,17-2-1689,14 0 1643,11 0-1917,25-1 28,5-1 5,24-1 2757,5 0-2841,-21 1 0,1 0-706,6 1 0,2-1 751,5 0 0,1-1 8,7 1 1,1 0 5,6-1 0,2 0-50,-19 1 1,0 0 0,7 0 45,-4 0 0,7 0 1,3 0-1,2 0 0,-3 0 1,-3 0-693,5 0 1,-4 0 0,1 0 0,4 0 581,-1-1 0,5 1 0,2 0 1,1-1-1,-3 1 0,-5 0-389,3 0 1,-4 0 0,-2 0-1,2 0 398,3 0 0,2 0 0,-1 0 0,1 0-220,-11 0 1,1 1-1,-1-1 1,1 0 0,0 1 203,2-1 1,1 0-1,-1 0 1,1 0 0,0 1-54,1-1 1,1 0-1,0 0 1,0 0-1,1 0 44,0 0 1,1 0 0,0 0 0,1 0 0,-1 0-4,2 0 0,0 0 0,0-1 1,0 1-1,0-1 0,1 1 0,1 0 1,-1-1-1,0 1 0,1-1 1,0 1 1,0-1-1,0 0 1,1 0-1,-1 1-6,-10-1 0,0 1 0,1 0 0,-1-1 0,0 1 0,0 0 0,1-1 1,-1 1 0,0-1 0,1 1 0,-1-1-1,0 1-1,1-1 0,-1 1 0,1 0 0,-1-1 0,0 1 0,1-1-2,-1 1 0,-1-1 0,-1 1 0,2-1 0,1 1 0,3-1 5,-3 1 0,2-1 0,2 0 1,1 0-1,0 1 0,0-1 1,-2 0-1,-2 1-6,5-1 0,-3 0 0,0 1 0,-1-1 1,2 1-1,1-1-3,-5 1 0,2-1 0,1 1 0,1-1 1,0 1-1,-1-1 0,-3 1 0,-2 0 1,11-1 0,-3 1 0,-2-1 0,0 1 1,0 0-5,-1 0 1,0 0 0,-1 0 0,2 0-1,2 0-2,-6 1 1,1-1 0,3 0 0,0 1 0,-1-1 0,-1 1 0,-3-1-4,6 1 0,-3 0 0,-1-1 0,2 1 0,4 0-18,-9 0 0,5 0 0,2 1 1,1-1-1,0 0 0,-2 0 1,-3 1-1,-5 0-44,15 0 1,-6 0 0,-3 1 0,4-1-59,-2 1 0,2 0 0,1 0 1,-2 0-1,-6 1-406,8 0 1,-5 1-1,-1 1-1191,-3-1 0,-1 2 1,-3-1-3069,15 1 1,-4 0 4783,-10 0 0,-6 0 0,3 0 0,-22-2 0</inkml:trace>
  <inkml:trace contextRef="#ctx0" brushRef="#br0" timeOffset="89013">8233 6683 20218,'22'-45'943,"1"0"0,-3 4 0,-4 8-507,-10 17-55,-3 3-39,-1 3-51,-1 2-67,-1 2-11,-6 4-202,0 2-17,-9 6 1,-2 5 5,-5 7 0,-6 6-17,-4 5-596,-4 6 580,-1 3 5,1 4 17,-2 2-34,4 2-1232,2 1 1205,4-1-52,5-2 7,7-2-34,7-3-200,5-3 161,10-5-6,5-3 5,9-4-10,7-5-12,7-3-11,5-6 0,4-4 75,-8-4 1,1-3-804,21-5 930,-18 0 0,-1-1 22,18-12-2150,0-5 2178,0-4 5,-1-4 12,-2-3 252,-2 0-210,-19 10 0,0 0 25,14-12-51,-19 12 1,-1 1 73,2-5 10,-6 1 120,-5 4-91,-6 4-23,-5 4 642,-3 4-697,-6 5 3080,-3 3-3148,-6 2-11,-4 5 0,-6 4-17,-3 5 11,-2 5 359,1 3-364,0 2-6,3 1 0,4 1-11,4 0 5,5 0 1,5-3-7,2-1 7,5-2-6,3-3 5,3 0-5,3-3-6,3-1 17,0-2 17,2-1 0,1-2 16,1-3-5,1-2-5,1-4 16,2-3 11,0-5 1,1-3 16,-1-2 22,-1-2 130,1-9-102,-6 5-10,-1-6-18,-9 6-5,-2 2 0,-2 1-28,-2 0-5,-4 2-6,-1 1 527,-4 2-499,-10-4-62,2 6-11,-7-2 6,6 7-17,-1 4-23,3 0-44,1 3-34,3 0-67,3 2-57,1 2-66,4 3-129,2 3-180,1 3-324,2 1-2852,7 11 427,0-5 3360,8 10 0,-9-18 0,0-1 0</inkml:trace>
  <inkml:trace contextRef="#ctx0" brushRef="#br0" timeOffset="89344">9119 7081 11816,'4'0'5635,"-1"0"1461,-3 0-6894,39-61-1051,-28 36 899,11-12 1,-2 0 353,-17 13-292,3-17-78,-1 7-355,1-16 349,-1 18 0,-1-1-12,2-21-2,-1 18 0,-1-3 17,1-3 1,-2 1 12,2-22-5,-2 22 1,-1 2 61,0-9 39,-2 4 173,0-3-78,-4 12-2879,1 4 2706,-2 16-46,2 12-21,2 2 337,-1 2-349,0 3 6,0 4 5,-2 8-5,1 6 5,-1 8-16,1 21-17,1-7-169,0 16 101,5-14 2792,1 2-2865,3 3-100,3 1-67,0 2-124,1 1-156,0-1-988,1 0 385,-4-18 1,0 0-585,3 16 573,-4-19 0,1-2-2590,2 7 3831,2 1 0,-6-20 0,0-1 0</inkml:trace>
  <inkml:trace contextRef="#ctx0" brushRef="#br0" timeOffset="89680">9529 7002 24547,'3'-46'207,"-1"0"0,0 3 1,2 8-118,3 17-23,1-3 1,3-2-24,1-3 46,7-18 16,2-11-55,-1-3-1045,-4-2 1044,-7 16 6,-4 0 101,-1-12-62,-5 16-5,-2-7 365,-8 13-371,1 11-11,-3-3-12,3 13-5,2 2-16,0 4-1,1 1-22,1 4-6,2 0 791,0 2-802,1 3 5,0 2 1,-1 6-12,0 4 1,0 5-18,-1 15 1,3-4-6,2 12 6,4-8-29,5 1-2304,4 3 2260,2 2-48,-2-11 0,0 2-200,1 3 0,0-1 166,0 0 1,0-1-65,0-1 0,-2-2-431,3 9-235,0-3-2849,-1-3 2166,0-5-1135,0-4-142,2-5-2085,0-5 4952,4-5 0,-9-4 0,-1-3 0</inkml:trace>
  <inkml:trace contextRef="#ctx0" brushRef="#br0" timeOffset="90011">10005 6841 13973,'0'-4'7746,"0"0"-4845,0 4-2929,-21-57-50,16 42 61,-13-43 23,23 55-1,6-2-5,12-4 0,-2-1-3397,9-3 3397,-9 2 22,4-5-5,-7 3 0,1-7 5,-9 6 12,-1-2 5,-3 0 17,0 1 84,-2-5-67,-2 6 5,-2-3 3482,-7 4-3324,-2 3-107,-2 1-6,0 4-11,2 4-28,1 0 28,-8 4-45,-7 8-3437,-1 1 3387,-3 7-796,2 6 773,8-3-255,-1 9 233,11-7 11,4 0-44,2 2-40,3 0 2509,9 15-2878,2-11 862,9 11-1534,-2-15-235,4-1-8454,12 3 9489,-12-11 1,-1-1 0,-16-13 0</inkml:trace>
  <inkml:trace contextRef="#ctx0" brushRef="#br0" timeOffset="90235">10785 6579 23422,'-54'-6'451,"1"-1"1,8-1 0,6 6-357,5 17-44,13-1-29,2 4 12,0 15-46,8 7-86,7-7 0,4 1-42,5 13-140,6-15 0,3-3-3588,10-5 3056,11 4-532,-6-13-913,2-5-1894,1-4-4441,-3-3 8025,-5-4 0,-11 1 0,-6-1 0</inkml:trace>
  <inkml:trace contextRef="#ctx0" brushRef="#br0" timeOffset="90811">11330 6327 10093,'-4'-49'1398,"1"-1"1,-1 5 0,0 5 1327,-1 1-2160,-2 8-113,2 7 1302,-2 6-1481,2 6 827,1 5-1012,2 4 3108,0 1-3186,2 2 556,0 9-544,0 3-6,2 11-12,0 6-5,2 7-1825,0 7 1825,0 6-17,-1 4-28,-2 6-3,0-27 1,-1 1-32,-1 1 1,0 0-59,0 2 0,-1 1-82,-1-1 1,0 1-121,0 1 0,0-1-117,-1-1 0,1 0-180,0-1 0,0 1-2757,-1 10 1,0-1 1994,2-11 1,0-1-141,-1 7 1,0-2-1700,1 5 812,0-9 2164,0-4 0,1-16 0,-1-3 0</inkml:trace>
  <inkml:trace contextRef="#ctx0" brushRef="#br0" timeOffset="91127">11194 7120 15276,'-4'-54'1014,"-1"1"0,1 4 0,1 6-275,3 12-112,0 2-89,0 2-95,1 3-107,0 2 630,2 2-832,-1 3 360,1 2-483,1 2-22,1 2-40,3 0 223,1 2-385,14-4 78,-2 4-10,11-3-23,-3 4 5,2 1 607,2 1-528,-1 0 28,-2 0 39,-3-1 11,-2 0 163,-3-2-56,5-6-29,-9 2 18,3-5 16,-9 5 40,-2 0 22,0 2 22,-4 0 34,1 1 34,-2 1 44,-1 0 40,-1 1 5,0 1-28,0 1-39,-1 1-49,-1 2 37,1 1-189,-2 2-79,1 4 0,-2 3 0,0 7 0,0 3-6,0 4 12,0 3-6,0 3-56,1 1-34,-1 2-83,1 1-91,1 2-128,1-1-1848,2 0 1389,0-2-527,0-1-957,1-3-2662,1-3 4997,1-1 0,-4-11 0,1-2 0</inkml:trace>
  <inkml:trace contextRef="#ctx0" brushRef="#br0" timeOffset="91321">11933 6257 19893,'-7'-4'2280,"2"1"-1798,5 3 72,0 0-554,-65-13-22,45 13 2,-17-5 0,5 4-64,24 13-39,2 3-95,2 2-118,2 3-191,3 2-369,3 1-4187,4 0 1688,5 2-6436,0-4 9598,0-2 1,-7-9 0,-2-4 0</inkml:trace>
  <inkml:trace contextRef="#ctx0" brushRef="#br0" timeOffset="91702">12311 6447 23864,'-41'-12'117,"-1"0"1,3 0 0,7 7-96,14 16-22,0 3-5,2 3-12,3 3 17,1 3-34,2 3-484,3 1 485,2 2-18,3 1 12,1 1-17,4-1-17,2 0 0,5-1 23,4-2 109,11 4-70,-4-11-1,9 2 12,-8-12 34,-1-5 5,1-3 23,-2-2 11,0-4 16,-2-3 29,-1-5-12,-1-2 29,-2-2-1,0-2 0,-3-2 23,-1-3 0,-3-1-17,-1-2-11,-2 0-6,-3-1-5,0 0-11,-3 0-1,-3 2-5,-3 2-23,-4 3 1,-3 3-1,-4 2-33,-5 4-6,-4 3-11,-5 3 11,-19 5-33,-5 9-79,2 2-277,8 8 221,23-3 270,5 4-455,6 0-218,5 2-319,5 1-639,5 0-1512,5 0-6195,2-2 9197,3-4 0,-6-8 0,-2-4 0</inkml:trace>
  <inkml:trace contextRef="#ctx0" brushRef="#br0" timeOffset="92062">12645 6464 25455,'-47'29'11,"7"2"-11,34 2-5,-1 3-12,-1 1-28,-2 19-6,-1-4-2289,2-1 2323,3-14-716,4-20 744,2-5 28,0-5 29,0-3 11,1-2 16,3-5 0,4-4-5,3-5 27,5-6 6,3-5 23,4-4 1520,2-3-1521,3-6-10,0 1-1727,2-3 1715,-1 2-17,-8 12 1,1 0-1767,7-9 1750,9-7-1766,-17 20 1738,-3 3-1,1 5-55,-7 5-1,1 2 1604,-5 4-1609,-1 5 1670,5 8-1737,-2 4-45,3 8 3006,-1 12-4362,-1 8-380,-1 2-3608,-3-1 5456,-4-8 0,-2-18 0,0-1 0</inkml:trace>
  <inkml:trace contextRef="#ctx0" brushRef="#br0" timeOffset="92636">14713 6525 22879,'-15'-44'311,"0"0"1,1 3 0,-1 10-127,-6 20-29,-3 5-44,-2 2-16,-3 2-35,0 4-10,-1 3-29,4 4-22,0 5 0,4 5-6,3 3-5,2 6 11,-2 17-5,6 8-12,3 1-14,8-21 0,3-2-1793,6 4 1813,6 7-11,4-17 22,5-4 0,3-3-2784,6-5 2795,2-3-12,16-5 40,-13-6 1210,8-4-1103,-9-15-23,-11 2 157,9-20-112,-20 12-50,2-10 3344,-12 9-3339,-3-19-39,-7-6-3348,-2-1 3292,-4 3 5,2 18-497,-1 2 509,-1 5-6,-2 3 0,-1 5-5,-2 4-12,-14 4-50,-6 11-95,-15 14-34,11 5 2307,3 11-2576,16-4-313,4 4-628,5 1-1288,5 0-7176,4-2 9368,4-6 1,1-12 0,0-6-1</inkml:trace>
  <inkml:trace contextRef="#ctx0" brushRef="#br0" timeOffset="93017">15281 6282 24363,'-35'-38'345,"0"0"1,6 4-1,3 11-289,-2 30-5688,11 7 5626,1 7-904,2 7 921,0 6 417,7-2 1,0 1-424,-3 25-463,5-17 0,0 2 452,3-8 1,0 1-6,1 3 0,0 2-15,0 2 1,1 1-6,-1 3 0,2 3-52,1-2 1,2 4 0,0-2-30,0 9 0,2 0-8,-1-9 1,1 3 0,1 0-361,0-2 0,1 1 1,-2-3 70,1 9 1,-1-1-266,-1-9 0,0 2 1,-2-4-680,-3 2 0,-3-4-196,-2-1 1,-2-2 491,-3-4 1,-3-2 221,-1-3 1,-3-4 457,-19 18 903,-1-13 314,0-14 162,-11-15-167,13-12 117,-7-12 1014,17-9-661,1-7 56,5-6-139,4-9 46,7-5-518,3-6-459,7 29 0,2 0-806,1-1 1,1 1 758,3-2 0,2 0 137,8-11 0,3-2-96,1 3 0,1 0-223,1 1 0,1 2-386,-2 6 1,0 4 391,10-8 105,1 3-151,0 3 1333,1 1-1411,-10 13 0,0-1-227,-1 1 1,1 1-497,23-16-924,-9 7-148,-17 12-7055,-5 3 8906,-3 3 0,-8 6 0,-3 1 0</inkml:trace>
  <inkml:trace contextRef="#ctx0" brushRef="#br0" timeOffset="104111">17462 6332 16126,'6'-48'862,"0"0"1,-1 4 0,0 5-2069,-2 1 1598,0 7 1081,-2 9-1181,-1 6 732,0 5-901,0 6 945,0 2-1085,0 2 3047,0 10-3002,0 3-12,0 12-4,0 22-35,0-7 291,-1 19-285,-2-13-44,-3 4-51,-2 1-140,-1 4-208,-1 2-870,-1 0 205,1 2-511,1-2-694,0-1-1686,3-4 4016,1 2 0,2-27 0,2-1 0</inkml:trace>
  <inkml:trace contextRef="#ctx0" brushRef="#br0" timeOffset="105102">17752 6388 17898,'17'-53'814,"0"1"0,-2 4 0,-4 7-360,-9 14-79,-2 6-50,-3 3 897,-5 5-970,-5 5-168,-1 2-45,-2 7-5,4 5-6,-2 5 17,-2 4-17,-2 5-6,-1 2 12,-3 3-12,-11 12 6,6-7 267,-10 8-250,10-12-6,-1 0 17,1 0 153,1-3-136,1-2 420,6-4-448,2-3-12,7-3 12,4-2 0,3-1 44,6-2 29,3 0 11,6 0-23,7 0-27,4 1-35,6-2-32,5 1 4,5-1-1940,3 1 1930,2-1-31,-12-2 0,1 0-90,0 0 1,1-1 103,-1 1 0,0-2-28,23 1-23,-21-3-22,-2-2 0,-2-1-22,-3-3-6,-4-1 16,-3-1-44,1-9 96,-8 3-12,6-23 67,-14 17 17,3-13-1409,-7 18 1431,-1 1 170,-1 3-142,-1 1 29,-2 2 10,-1 0 7,-2 3 4,-1-1 113,-3 2-151,1 1-22,-3 2-35,2 1 12,0 1-11,-1 1-18,0 2-4,0 2-1,2 1-11,-1 1 0,4 0 3386,1 6-3397,3-4 0,1 4 5,10-1 12,1-3 5,8 1-3386,0-5 3375,4-2-804,2-2 804,1-2-345,14-6 367,-10 0 1,8-7 66,-7-6-33,-10 4 17,3-7-6,-12 6 1,-3 0 4,-4 0 1,-1 2 2899,-3-3-2899,-3 6 1123,-3-1-1129,-9 5-45,0 5-10,-6 0-2785,3 3 2784,0 3-1037,0 2 1032,2 4-232,-3 7 226,6-2 0,0 7 0,8-5-5,2 1-6,1 1-1,2 1 12,3 0-11,3 1 372,4 0-384,4 0 146,15 10-173,-2-9-1,12 7-89,9-8 79,-11-9-1,13 0 12,-15-9 22,0-4 5,13-10 35,0-9 2502,-3-2-2492,-10-3 12,-17 5 909,-3 0-903,-3-1 10,-3 0-3125,-2 2 3148,-3 0 101,-1 0-12,-2 4 307,-3 3-402,-5 7-50,-1 4-11,-3 4 3391,2 3-3391,0 3-6,-1 3-3409,-1 17 3398,6-9 0,-2 12 5,9-13-33,9 6 11,0-6 0,9 4-2274,0-9 2291,4-2-1184,2-4 1189,3-3 1680,15-5-1663,-10-4 0,9-4 40,-5-13-18,-10 2 23,5-8 95,-7-5 118,-2-1 95,1-6-179,-10 11-6,-5 9-16,-6 11 2507,-2 3-2558,-2 3 2662,0 2-2757,-4 8 0,-1 2 0,-13 22-6,3-3-1360,-9 16 1343,6-6-11,-2 6-11,2 5-28,1 5-61,0 6 2,9-27 0,1 1-106,0 1 0,0 2-163,2 0 1,0 3-1715,0 18 1,2 3 2097,0-8 0,2-2 0,-1-4 0,1-5 0,1 6 0</inkml:trace>
  <inkml:trace contextRef="#ctx0" brushRef="#br0" timeOffset="106561">20200 6399 22987,'7'-42'573,"0"-1"0,0 5 0,-3 7-225,-4 15 163,0 4-298,0 4 11,0 3-151,0 2-31,-1 2-53,1 5 11,0 3 28,0 6-28,2 16 5,-1-4-16,3 13 11,0-6 128,1 1-122,4 16-1,-2-12-459,8 21 443,-5-29 22,3 4-5,-3-18 0,0-3 33,-1-6-11,0-3 17,0-3 55,8-9-38,-3-2 470,7-9-420,6-10-50,-7 4-598,9-11 581,-10 7 0,1-1-23,0 0-11,1-1-225,9-10 197,-6 13-33,7-6-29,-9 18-16,-1 5-62,-1 3-44,0 6-29,-1 2-16,-1 4-23,1 3 22,0 5 6,1 1 11,-1 2 23,1 0-342,21 11 415,-14-11-155,17 7 221,-18-15 24,0-1 38,2-3 17,1-1 6,0-2 45,0-2-23,-2-2 28,-1-4 140,5-6-44,-10 3 578,2-6-360,-10 0-191,-5 3 195,-3-4-205,-4 8-34,-3-1-23,-2 2 227,-11-1-294,1 3-6,-8 2-11,3 4-5,-3 2 5,-1 3-28,-2 3 1,1 3-12,0 4-12,1 1 12,2 3 0,2 1-5,-4 9-1,8-5-215,-1 6 215,9-9 6,3 0-5,2 0-1,5-2 0,2 0 6,5-3 6,5-1-6,3-2 0,5-4 22,2-2-10,3-3 4,-1-2 7,1-3-18,-1-5 46,-1-3 16,-2-2 11,-2-3 6,-1-2-5,-2-2 209,-1 0-103,3-10-95,-6 9-1,1-7 7,-9 12 16,-3 3 5,-2 2 6,-1 5-39,0 1-16,-2 3-29,-2 2-28,-2 0 6,-4 4-17,-6 3 0,-3 5 11,-4 3 0,-3 5 0,-11 16-1091,10-6 1068,-5 10 1,16-11-6,6-1-151,4-2 151,8-2 17,5-2-6,8-3-10,9-4-7,6-2-5,8-5 17,6-3-667,6-3 694,4-7-2760,1-4 2756,1-9-1,1-5 283,-4-6-271,-2-3-7,-5-5-758,-6-2 753,-4-5 6,-4-4-6,-3-7-408,-16 25 1,-1-2 402,0-3 0,0 0-1,-1-4 1,0 0-1,0 0 1,0-4-4,0-5 0,0-4 0,-1 3 6,-2 3 0,0 1 1,-1 1 1,0-3-1,-3 7 25,-2-10-6,-7 10 1929,-1 9-1924,-7 8 23,-9 5-39,2 8-6,-7 3-5,6 9 384,-1 5-384,-11 15-6,6 2-157,-7 15 151,11-2 6,2 10 1263,1 5-1286,3 9-355,9-28 0,0 0 367,2 3 0,0 1-3,1 0 0,1 0-9,1 2 1,1-1-9,1 0 1,1-1-12,1-1 0,1 0-3,1-3 0,2 0-45,9 26 6,-2-25 0,3-1 6,8 12 16,10 5 12,-9-25 5,0-7 6,0-5 5,1-6 1,0-4 5,2-6 5,0-4 1,1-5 934,1-4-906,-2-3 11,1-4 16,-1-2-10,-2-1 10,0-2 7,-3 1-7,-1 0 6,0 1 524,-4 3-490,0 3 11,-6 6 11,-2 3 1173,-5 5-1229,-3 2-5,-1 4-6,-7 7 5,0 1-21,-5 8 583,2-1-595,0 2 0,1 2 0,1 0 102,3 1-114,2-1 1,2-1 0,4 0 0,3-3 0,6 0-1,16 0 12,-2-7 12,28 1-1,-18-9-1064,12-4 1070,-19-4 11,-2-3-12,-4-4-462,-4-1 457,-4-2-5,-4 0 16,-4-1-95,-3 1 96,-3 0-6,0 1-1,-5 0-4,0 2-1,-6-5 988,1 6-993,0-1 516,3 7-506,2 3 69,0 1-158,3 1-364,-1 3 79,3 5-252,2 1-387,5 7-661,5 0 1658,19 12 0,-19-14 0,11 7 0</inkml:trace>
  <inkml:trace contextRef="#ctx0" brushRef="#br0" timeOffset="106913">23143 6287 26990,'-1'-12'39,"0"3"-73,1 22 34,3-3 11,4 4 12,11-2-12,-2-4-5,7 0 16,-6-5 40,7-2-29,-6-4 12,3-2 11,-7-3 0,-2-4 6,-1-2-12,0-3-16,-1-1 10,-1-4 1,-1-2 0,-2-1-6,0-1 23,-3-1 22,-1 2 11,-1 3 28,-4 2-39,-1 3-22,-5 3-17,-4 4-3404,-3 2 3387,-2 4 45,-17 4-51,8 5-5,-11 6 6,13 6-29,1 3-28,3 5 29,4 3-6,3 4-6,5 2-90,6 17-77,8-11-187,6 12-228,7-15-437,5-2-2297,4-1-672,1-2-5780,-3-5 9345,-4-6 1,-10-10 0,-4-5-1</inkml:trace>
  <inkml:trace contextRef="#ctx0" brushRef="#br0" timeOffset="108818">24590 6319 14872,'5'-55'935,"0"0"0,-1 7 1,-1 6 2066,-5 6-2890,0 18-79,-1 12 1354,2 8-1387,0 4 22,0 8-1420,1 7 1415,0 9-17,0 5 1558,0 6-1563,2 2-195,-1 4 200,0 3-5,0 3-237,-3-14 1,-1 3 235,0 0 1,-1 1 5,-1 10 0,-1-1 2,-1-5 1,0-3-3,0-6 0,-1-3 6,-3 11 5,-1-17 2767,3-17-2666,1-9 916,0-15-1006,3-5-10,1-13 4,3 0 1,0-6-2809,2-5 2808,3-7 1,1 8 0,2-3-538,3-4 1,0-4 523,-1 9 1,0-2 0,-1 1-2,4-9 1,-1 2 3,-1 2 0,0 3-481,2-14 475,0 3-1579,0 5 1579,1 7 0,7-8-11,-2 18 5,6-4 964,8 13-997,20 6-694,-8 4 722,11 8-12,-24 9 1697,15 12-1702,-12 1 6,9 12-29,-11 12 2037,-12-6-2014,-2 12 0,-13-12 6,-8 0-1,-6 1 12,-8-2-17,-20 10-771,4-11 788,-13 5-62,-2-9-2096,13-9 2085,-8 1-256,11-8 195,11-5-46,0-1-89,12-4-230,4-1-341,3-1 1756,2-2-4439,11-5-1553,13-6-458,1 1 4945,6 1 1,-27 9 0,-5 4-1</inkml:trace>
  <inkml:trace contextRef="#ctx0" brushRef="#br0" timeOffset="109028">25341 6105 24019,'22'-27'300,"-1"0"0,12-17 402,-36 44-658,-3 7-27,-1 0 6,-3 9-3881,2 0 3863,-2 3-5,2 3 894,0 3-906,0 14-49,3 3-180,1 12-141,5-14-246,4-5-2660,10-4-1663,-1-10-4252,5 3 9203,-6-14 0,-7-5 0,-2-2 0</inkml:trace>
  <inkml:trace contextRef="#ctx0" brushRef="#br0" timeOffset="109228">25636 5699 19316,'-3'-5'3215,"0"1"-1815,3 4-1640,-26-30-231,20 27-498,-19-21-958,25 37-2609,1 3-4325,2-1 8861,1 0 0,-2-7 0,0-4 0</inkml:trace>
  <inkml:trace contextRef="#ctx0" brushRef="#br0" timeOffset="109884">25666 6108 17068,'1'-40'437,"0"0"0,1 2 1,-2 9 377,-4 17-479,0 0 1108,0 2-1198,1 0 681,-1 2-753,-1 1 1265,1 1-1333,-3 1 1034,0 2-1090,-2 1-16,-4 1-1,-2 2-10,-4 4 5,-3 2 0,-4 5 11,-17 13-11,9-4-630,-11 11 630,16-6 0,3 2-11,4 1 0,2 1-11,6 2 17,3-2-12,5 1 0,3-2 0,3-1-5,5-2 5,4-2-5,6-2 5,4-2-11,4-2 17,2-3-398,3-2 415,0-4 5,0-2 12,-3-4 66,8-4-61,-11-5 6,6-3-6,-11-4 603,-1-1-581,-1-2-22,-2-3 17,-2-2-17,-1-3-11,-2-3 11,-2-4-6,-1-4 12,-1-4-12,-1-3-752,0-1 786,0-1 17,1 2 5,-1 2 12,1 3 0,-2 3 405,2 5-400,-2 4-16,-1 5-12,0 4-22,-1 4 0,1 4-29,-1 4-16,1 1-28,-1 2 815,0 7-804,1 1 0,0 9-11,-1 3-5,1 4-1,0 5 6,-1 3 0,0 2-683,0 4 672,0 1-17,0 2-22,0 2-51,0 0-84,0 0-129,1-2-184,3-3-213,2-3-292,4-4-336,3-2-549,5-4-1399,4-3-5764,-1-5 8259,0-5 1,-10-5-1,-5-3 1</inkml:trace>
  <inkml:trace contextRef="#ctx0" brushRef="#br0" timeOffset="110277">26051 6147 20212,'-1'-7'3411,"1"2"-2599,0 5 315,0 0-713,-2-63-56,2 42-204,-1-14 0,1 2 115,0 23-28,0 3-79,0 2-44,0 3-45,0 0-84,-2 8 22,1 2-11,-3 9 0,0 2-23,0 4-5,0 4-39,0 2-56,1 4-95,2-1-113,1 1-1025,9 12 130,2-13-678,10 6-1933,0-15 3837,3-1 0,-10-10 0,-1-2 0</inkml:trace>
  <inkml:trace contextRef="#ctx0" brushRef="#br0" timeOffset="110480">26246 5608 25231,'-39'-45'-1412,"12"15"276,47 53-775,3 4-7726,1 3 759,-2 0 9069,-5-4 0,-8-12 1,-5-6-1</inkml:trace>
  <inkml:trace contextRef="#ctx0" brushRef="#br0" timeOffset="111086">26509 5990 26715,'22'-30'0,"0"0"0,17-13-5,-24 59 5,3 4 0,2 3-5666,0 4 5654,-2 3 7,-1 3 1397,-4 1-1420,-1 12 17,-6-13 11,-2 6 848,-10-16-837,-1-9 12,-5-1 27,0-9-16,1-2-1,0-2 12,2-4 50,1-11-16,4-10 3363,6-17-3397,13-10-40,3 7 1,9 3-12,11 7-33,-7 11 11,12-3-22,-13 13-17,2 2-141,13 2 57,-10 4-17,11 1-5,-14 4 5,0 2-112,11 3 123,2 2 123,-2 0 23,-6-1 28,-8-4 72,-6-2-16,-3-2 17,-8-3 106,-7-4 56,-3-5-135,-1 0 7,-2-1-3404,-1 5 3397,-2-1 107,-3-5-112,1 4-28,-2-2 0,3 6 6,1 1 50,-2-1-28,2 4-79,-1-1-5,2 5 3364,-2 0-3375,1 1 6,-3 1-23,-1 2 5,-2 2-5,0 3 6,-4 10-12,5 20-917,3-3 929,8 13-18,7-16-91,7 1 91,2 1-3058,6 2 3064,2 2-2,-5-12 0,2 3-135,0-2 0,0 1 48,2 4 0,-2 2-320,5 21 40,-21-17-112,-20-8-191,-10-13-392,-6-3-7163,-19-2 7837,5-6 0,6-2 0,17-4 1</inkml:trace>
  <inkml:trace contextRef="#ctx0" brushRef="#br0" timeOffset="112255">25634 5813 20951,'-3'-41'824,"-1"7"-600,-6 28-5,0 0-34,-1 0-40,0 2 6,-1 0-16,0 0-29,2 2-5,0 0-28,2 0 22,-1 2-56,-1 2 6,1 0-6,-3 4 23,2 1 5,-3 1 73,-11 8-45,4-2-11,-8 6-3381,7-4 3398,1 0-6,-1 2 12,2 1-35,1 1 23,1 0-11,1 2 5,1 0-2263,0 1 2246,2 1-884,1 1 879,2 0 1863,0 12-1880,4-9-201,2 8 179,2-12 2640,4-2-2635,1 0-16,2-4 6,4 1-1,2-2-5,3-2 11,4-1-1364,3-2 1348,3 0-360,17-1 370,-9-5 244,10 0-238,-14-5 18,-4-2-7,-2-2 17,-3-3 17,-3-2-12,0-2 3267,2-7-3227,-1-9-2859,1-1 2797,-4-5 56,2-13-366,0-10 333,1-3 16,-1 1 197,-3 4-107,-4 13 11,0-7 112,-4 9-45,-1 8-139,-2 2-12,1 12-11,-2 9 3180,0 4-3214,-1 1 512,-2 12-557,0 0 1,-4 11 5,0 1 0,-1 4-11,0 5 0,0 3 6,0 24-1,5-26 1,0 2-425,0 9 0,2 0 405,3 0 0,1-2-8,5 22-23,7-11-609,9-5-802,10-2-415,2-1-3045,-9-21 1,-1-4 2752,1-1 0,2-1 1,-22-14-1</inkml:trace>
  <inkml:trace contextRef="#ctx0" brushRef="#br0" timeOffset="120580">2116 8934 23153,'10'-14'-28,"2"1"-14,16 6 0,8 1-2898,7-2 1,0 0 2804,-9 2 1,1 1-43,12-3 1,0 1-34,-14 3 0,-2 0-288,28-2 1101,-6 1-1320,-9 3-1490,-9 2 1226,-10 3-1365,-11 11 1203,-12 0 2082,-9 8-1683,-11-3-1721,-7 2 2212,-5 3 141,-4 0 2179,-4 2-1854,-3 0 214,0 1 300,0 0 220,1-1 61,4-2-95,4-2-252,6-2-258,5-3-212,6-3-158,6-3 191,5-2-247,3-2 3336,12-3-3319,1-2 230,11-5-263,1-3 22,4-6 11,4-3 6,2-4 0,19-14-2311,-12 6 2333,-14 8 1,-2 0 55,9-9 56,-5-1 62,-4-1-73,-6 0 191,-7-2 431,-5-13-325,-9 9 56,-5-10 11,-7 15 17,-4 2-5,-2 2-6,-1 3-2565,-1 1 2531,1 5 1121,-4-4-1227,8 8 85,-1-2-136,11 9-72,2 2-79,3 2 2929,1 0-3086,1 2 1203,3 1-1197,3 3 11,6 2 12,17 12-23,-4-1-6,12 10-6,-9-1-445,-2 5 407,-2 5-45,-3 4-90,-4 4-151,-6 3-207,-5 3-398,-7 3-1277,-8 2 2218,0-21 0,0-3 0,-2 3 0,-1-1 0</inkml:trace>
  <inkml:trace contextRef="#ctx0" brushRef="#br0" timeOffset="123415">5594 9597 24475,'15'-20'683,"1"-3"-571,0-5-23,3-1 24,1-3 5,-1-1-34,1-2-448,-1-2 420,-6 7 0,-1-2-11,6-18-29,-5 15 1,-2-1-1339,3-18 1361,0-4-11,-2-2-6,-2-1 1,-3-1-18,-2 2 1,-3 3 16,-2 4 1,-2 8-7,-3 10 29,-8 3-56,2 16-6,-5 4-5,2 10-1,0 8 12,-2 5 11,-1 9-22,-11 25 27,5-5-182,9-11 1,1 2 187,1 5 0,1 0-16,-2 23 2,5-20 0,2 0-19,2 20-593,2-1 609,4 0-5,4-1 8,2-18 1,1 0-10,8 17 4,-5-21 0,1-1-26,19 19 1178,5-11-1133,2-4-11,0-16 5,-11-15 1,3-5 11,20-15-17,-9-2-164,-13 1 1,0-2 163,16-14-146,1-4 151,-13 6 1,0-1 2,-9 7 1,0-1-1,6-6 0,-1-2 20,4-13-22,-6 0 0,-4 1 10,-6 3 68,-2-8 977,-8 11-1011,-3 5 18,-16 16 85,-1 13-136,-11 7-28,3 5-2802,-3 6 2807,-1 3-1842,1 5 1854,0 1-1512,4 4 1506,2 1-307,4 13 307,7-9 1375,1 8-1380,11-14 5,3-3 22,6-1-22,6-5 835,3-2-835,5-4-1310,5-6 1310,4-2-6,-5-5 1,2-1-414,19-6 430,-15 1 0,-1-1 0,17-12 6,1-6 17,-2-5-23,-2-4-5,-4-5 16,-3-3 0,-16 11 1,-2-2-1,9-19 333,-14 18 1,-2 0-328,-1-17-11,-5-2-6,-3-4-5,-4-2-647,-2-2 647,-3 1 10,-3 20 1,-1 1-5,-3-16-1,1 23 0,-2 2 343,-6-1-342,-2 9 10,-1 7 858,0 7-835,-8 5-23,5 7 1,-5 4-7,8 8 1,1 4-11,-3 20-29,4 14 228,7-14 0,2 1-208,1-4 1,3-1 4,2 3 1,2-2-31,7 21 6,4-1-12,2 3-274,4-2 196,-4-16 0,0 0-3,-3-11 0,1 0-22,4 8 0,0-2-205,9 9-952,1-5 767,1-4-246,1-7-1016,12 1-1942,-11-13-5287,6-1 9571,-18-12 0,-9-2 0,-5-1 0</inkml:trace>
  <inkml:trace contextRef="#ctx0" brushRef="#br0" timeOffset="123604">6729 8945 25478,'40'-18'16,"1"-1"1,7 0 0,-1 5-73,5 5-1213,0 4 0,2 0-1456,-19 3 1,-2 0-2021,8 0 1,-4 1 3909,5 1 1,-30 0 0,-5 0 0</inkml:trace>
  <inkml:trace contextRef="#ctx0" brushRef="#br0" timeOffset="125486">8759 9224 17283,'0'-46'1368,"0"-1"1,0 5-1,-1 6-752,-1 14-77,-1 5-63,-2 3-90,1 5-117,0 3-107,1 3-106,1 2-22,1 4-1,1 2-5,0 7 17,1 4-11,1 4-23,2 4 6,1 4-6,2 2-389,0 2 378,1 3 11,0-1-11,0 1 0,-2 0 0,-1 0 0,-2-2-11,-1-3 6,-1-4 21,-1-5-10,0-6 39,0-3 84,0-6 11,0-3 168,0-3-236,0-7 362,0-2-299,2-16 21,1-8-83,2-3-17,1-4-539,0 7 534,0-3-17,1-2-6,2-1 5,0 1-5,1 2-5,0 5-1,1 4-27,-1 6 16,0 4-219,1 4 219,0 4 12,1 1-12,11 2-11,-5 3-6,9 1 1,-7 3 5,0 3-6,0 3-5,-2 4 11,-2 2-11,-1 3-6,-5 2-6,-1 2 7,-4 1-1,-2 2 22,-2 1-10,-1-1-6,-2-1-1,-1-2 7,-1-1-1,2-3 6,0-3 505,1-2-493,1-6 240,0-1-235,2-5 6,1-2-7,5-4 12,2-3 6,2-4 11,1-1 0,1-2-12,1-1-3369,1-1 3387,-1-1-110,2 1 87,0 0-11,1 2-12,-1 2 12,2 2-11,-1 1-1,1 4 6,0 1-11,0 4 23,-1 0-34,1 3-12,-1 0 99,2 4-143,-2 1 5,2 5-11,-2 0-44,1 4-7,-2 0-279,7 9 100,-5-6-156,4 6-1888,17 3 1199,-12-11-479,7-2 0,5-3 759,17-8 579,-23-1 0,1-2 272,22-10 107,-17-3 111,0-4 163,-4-2 196,-4-2 151,-4-1 3221,-6-2-2470,1-9-874,-10 7-51,0-5-71,-9 11 312,-6-3-453,-4 8-56,-5-1-51,-2 10-22,-4 3 638,-2 2-621,-15 7-140,5 2-23,-10 8-322,10 1 300,0 2-17,2 3 17,2 1-6,4 3 12,2 0-17,4 1-6,3 0-11,2 8 0,5-10 0,3 5 5,6-14-10,4-2 5,4-3-3041,25-2 3080,-11-6-1105,18-4 1122,-18-7-583,2-5 639,-2-2 28,0-3 17,-3-1 34,-3-1-7,-2-1-1693,-4-2 1705,-3 0 1823,-1-8-1739,-6 0-146,0 3-16,-4 7-17,-1 12-6,-1 2 952,-1 3-1003,0 1-27,1 1-17,0 2 754,0 1-765,0 3 16,-1 3-5,-1 4 3370,1 3-3460,0 13 12,1-4-62,2 12-67,3-8-118,2 4-168,4 1-263,2 4-490,1 1-221,3 4-779,2 2-3150,4 0 590,5-1 4806,8 1 0,-15-20 0,1-2 0</inkml:trace>
  <inkml:trace contextRef="#ctx0" brushRef="#br0" timeOffset="125911">10603 9401 12497,'10'-46'1060,"0"0"1,0 4-1,-3 5-388,-4 5-112,-1 2 450,0 2-595,-1 3-180,1 4 84,-2 5 129,1 5-269,-1 5 1200,0 3-1345,0 2 1000,0 8-1023,0 1 1,-1 10 2451,0 17-2446,0 14 8,1-13 0,-1 0-288,1-3 0,0-1 268,0 1 1,-1 0-12,0 21-455,-3 0 1,-2 3 468,0-11 1,0 0-233,-3 17 1,0-3 223,-4 2 22,3-22 12,7-31-17,0-4 2714,3-12-2720,0-6-11,1-7 17,1-8 11,1-5-1939,2-6 1911,-1-7 17,-1-5-1016,-1-8 1005,-1 27 0,-1-1-217,0-2 1,1-1 218,-1-1 0,0-1-8,0 1 0,0-1 11,0 1 1,0 0-10,-1 1 1,1 1-3,-1 1 0,1 0 12,-2-28-1,-1 3-11,1 6 5,1 3 1,0 5 5,4-9 12,2 18 2394,4-5-2411,1 21-12,2 5-16,3 3 22,1 2 2076,14 4-2093,-5 3-5,11 6 443,-8 7-449,1 7-6,1 9 0,-2 4 23,-2 7 0,-4 3 2,-11-9 1,-4 2-17,-6 2 0,-3 0 11,0 1 0,-3-2 0,-6-1 0,-5-2-104,-5-2 1,-3-1-158,-14 12 51,13-14 0,-1-3-565,-8 5-987,0-4 1776,0-3 0,15-11 0,3-2 0</inkml:trace>
  <inkml:trace contextRef="#ctx0" brushRef="#br0" timeOffset="126322">11797 8995 22035,'42'-27'-148,"-1"0"0,1 0 1,-4 2-1,1 1 0,-4 6-1522,26 9 846,1 0-403,1 3-840,-3 3-1859,-6 1-4254,-9 3 8180,-12 1 0,-17 0 0,-8 0 0</inkml:trace>
  <inkml:trace contextRef="#ctx0" brushRef="#br0" timeOffset="126485">11995 9139 19372,'-5'2'3635,"1"-1"-604,4-1-3082,39-15-72,-9 6-899,14-5 0,5 0-342,-6 4 0,1 0-3552,11-2 1,0 1 3406,-13 2 1,-4 2 0,13-3 0,-38 8 0</inkml:trace>
  <inkml:trace contextRef="#ctx0" brushRef="#br0" timeOffset="127069">13587 9085 17860,'2'-6'4139,"0"1"-2711,-2 5-935,14-60-1781,-9 34 1472,3-10 1,-1 0 163,-6 17 157,0 3-241,-1 3 335,0 4-420,0 2-50,0 3-84,0 3 842,-1 0-865,-1 7 289,0 2-295,-3 18-21,1-4 16,-2 11 0,2-6 6,0 1-11,0 1-6,0 0 5,1 1 12,-1-2-3403,-1 0 3380,1-3 6,1-2-153,0-4 153,1-4 34,1-4 5,0-4 56,1-3 40,0-2 3461,0-1-3495,0-8 278,3-5-345,0-5 0,2-4-12,0 2 0,2-3 12,0-3 0,3-2-6,1-4-12,2-2-4,1-2 4,2 0-3408,1 1 3409,1 3-6,1 2-686,-1 4 681,0 3-414,-1 5 408,0 2-6,1 4 12,0 2-156,1 4 145,-1 2-7,3 2-4,1 3-18,1 2-16,2 4-1,1 4-27,0 5-17,-2 3-45,0 3-56,-2 3-56,-1 3-79,-3 1-694,4 16-885,-2 2 521,1 0-325,-1-9-387,-1-16-822,2-6-1401,5-4 4324,7-4 0,-15-5 0,-1-1 0</inkml:trace>
  <inkml:trace contextRef="#ctx0" brushRef="#br0" timeOffset="127961">14535 9053 20028,'4'-42'773,"-1"0"0,0 3 0,-1 8 213,-4 20-476,0 3 315,-3 3-629,0 2-13,-2 2-82,1 2 184,-1 3-218,-1 1 0,-1 2-22,2 3-6,-1 0 6,3 1-23,2 0 18,1-1-18,1 0 23,2-1 5,3 0-11,3-2 29,2-1 72,12-1-79,-5-3-10,9-1-1,-5-3-16,-1-2 16,1-4 6,-2-2-17,-1-3 12,-2-1-7,-1-4-4,-3-1-1,-2-2-11,-2-2-6,-3-1 6,-1 0 17,-2 0 0,-2 2-6,-2 1 6,-2 2-28,-3 4-6,-2 1 17,-2 5-11,-2 4 11,-2 2-6,-3 2 0,0 3-5,-1 3-17,1 4 6,0 2-1,1 3-10,2 1 27,1 3-22,1 2 0,3 1 0,2 3 0,3 1 0,2 3-11,2 2-34,3 0-33,4 2-34,3 0-39,6 0-68,4-1-61,3-3-328,4-2 148,4-4-1849,1-3 1659,5-4-117,1-4-157,3-4-2945,1-4 2446,3-2-302,-1-4-301,-1-3 54,-2-4 376,-3-3 565,-3-1 577,-5-2 560,-4-2 503,-4-2 164,-4-1 336,-5 0 201,-3-2 80,-2 0-29,-2-1-140,-2-1-1184,-1 1 904,0-1 1920,-1 0-2138,1 2-73,-1 1-68,0 2 32,0 2-144,0 3-56,0 3-49,-1 3 128,0 2-359,0 3 3205,-1 2-3328,2 2 329,-2 0-334,2 3 11,-4 2 5,0 6-11,-1 3-11,-2 4 12,-1 3-1,0 3-17,-1 2-3375,0 2 3398,1 0-324,2 1 313,1-1 11,2-1-34,2-2-53,2-2 82,2-1-7,11 2-10,2-6 16,10 1-6,-2-10 18,6-3 5,3-3-11,5-1 11,2-5 2081,1-2-2092,1-5-6,0-4-2527,-2-2 2544,-2-3 23,-6-1 57,-4-3-24,1-13-33,-9 7 33,-1-8-6,-11 11 12,-4 3 5,-2 3 11,-4 4-27,-4 3-6,-2 4-29,-5 2-38,0 4 819,-8 2-808,6 4-6,-3 3 3398,5 12-3398,5-3 0,0 8-22,5-5-6,2 3-5,5-2 11,2 2-3387,5-2 3398,5 0-1937,3-1 1932,6-2-529,6-2 550,6-2 1,5-3-11,4-3-1,3-3-16,-1-2 11,-2-4 11,-4-3 6,10-11-197,-1-16 203,-11 3-18,-9-9 2077,-25 13-2065,-3-3 5,-4 0-5,-3-2 5,-4 1-440,-2 2 440,-4 1 6,-2 3-22,-2 2-1459,-1 2 1448,0 5-110,0 3 98,1 3-84,2 3-95,2 3-278,2 1-372,2 2-896,3 3-3618,2 1 5360,1 6 0,2-5 0,1 1 0</inkml:trace>
  <inkml:trace contextRef="#ctx0" brushRef="#br0" timeOffset="129636">16944 8971 16924,'2'-8'3943,"0"2"-2895,-2 6-264,0 0 420,16-76-700,-12 50-73,5-21 1,-1 4-112,-7 30-74,-1-1-78,0 10-67,-1 2-56,-1 0-12,0 4 12,-4 8-28,1 1 33,-9 19-39,2 4-22,-1 3 0,1 0 5,6-10 18,0 0-7,2-2 6,2-1-3397,0-2 3380,1-3 34,0 2 0,1-9 51,0 0 50,0-10-1,0 0 74,1-10-180,1 0 18,1-9 3408,6-13-3415,-1 3-27,4-13 39,2-14-12,-2 9-146,-3 12 0,-2 1 146,5-20-573,0-2 565,-4 15 1,0-2 18,1 2 1,0-1 8,1-5 1,0 0-26,-2 10 0,0 4-23,4-8-5,-5 20 0,-3 13-5,2 4-1,1 2 235,3 3-224,14 8 12,7 14-11,3 4-674,0 10 668,-10-4 5,0 4-316,-8-6 1,0 1 304,6 21-5,-8-19 0,-2 0 5,1 13 1,-4-3-34,-5 9 27,-2-16 7,-4 3-98,-1-20 125,-1-6-22,2-4 11,0-5 17,1-3 23,0-3 1151,3-5-1163,4-11-11,7-13-22,3-3-199,2-3 209,-3 5 14,0-3-35,2-4-1,0-1 29,7-19-1009,1 2 997,0 3-11,-4 14 6,-8 19 16,-3 5-11,-1 3 780,-1 3-780,1 3-11,-1 2-11,3 0 5,1 4 50,11 8-78,4 10-16,1 4 707,1 5-724,-11-3-23,-1 1-5,-1 1-22,-3 2-3342,1 0 3190,-2 0-2247,1-1 2136,1-1-948,13 9 784,-2-12-21,12 6 22,-4-15 176,4-4-154,3-3 2151,2-5-1989,1-3 135,-1-3 112,13-9 2593,-15 0-2358,5-8 337,-11-5-157,-10 4 44,3-8 45,-13 8 722,-2-3-358,0-11-62,-6-4-380,-1 1 191,-10-3-343,-2 20-3155,-7-4 3105,-1 12 11,-5 3-16,-2 3 66,-17 3-33,-5 7-78,-13 10-193,13 2 108,7 7 23,14-3 6,4 4-12,2 1 1,2 1-28,-1 14-1,6 1 12,2 0-1,8-6 7,5-14-7,6-2 12,5-2 11,3-4 0,3-3 649,0-5-633,12-3-9,1-9 32,7-10-6,-11-2 3004,-6-5-2975,-9 6-1,-2-2 1,-1-2 11,-1-1 29,-2-2-13,-1 0 23,-2-1 135,0-6-130,-4 11-10,1-3-23,-4 14-17,0 2-17,0 4-38,0 1-68,0 2 433,-3 9-410,-2 10 5,0 4-12,0 6-32,4-5-40,0 2-68,2 1-88,1 0-102,4 0-117,2 0-718,10 12-2808,-1-12 3419,6 7 84,-2-17-219,3-3 376,2-4 99,3-5 2,17-4 224,-11-4 73,13-4 275,-5-12 374,-4-7-218,-3-1-343,-12-2 366,-12 8-12,-3 1-39,-3 0 3046,-1 1-3119,-2 2-50,-2 3-62,-1 2 369,0 2-447,-1 3-49,0 3-24,-2 2 456,-1 4-573,0 4 21,-2 6-21,0 5 27,-2 7-11,0 4 17,1 4 0,1 3-28,2 27-5,2-12-1468,1-14 1,1 0 1461,2 18-1,2 1-744,3 0 756,2 0 0,1-4-6,3 11-356,-4-20 362,-1 4 0,-6-25 0,-2-5 5,0-7 6,-5-5 2490,0-7-2490,-3-3 978,-1-8-983,0-3-12,-1-6 1,1-3-1,0-4 12,0-4-23,2-24-431,2 10 448,3 15 0,1 0 23,3-17-18,3-4-1518,2 14 1,2-1 1523,-2 9 0,2 0 3,2-10 0,2 0-431,7-16 434,1 2-1917,-1 2 1911,0 6 0,0 5-558,-1 7 547,1 6 1377,-1 6-1382,1 6 10,-2 5-10,2 5 309,-1 3-310,0 3 0,0 2-5,1 4 2453,-1 3-2453,-1 5-6,-1 4 12,-3 5-1,-4 4 0,-5 3 6,-3 3-11,-7 3 11,-5 1-5,-7 0-7,-6-1-72,-19 9 1721,5-14-1744,-13 6-55,12-16-90,0-1-174,0-3-262,3-2-562,1-2-1954,4-1 3204,0-2 0,14-3 0,3 0 0</inkml:trace>
  <inkml:trace contextRef="#ctx0" brushRef="#br0" timeOffset="130144">19622 8321 15037,'5'-8'4414,"-1"2"-3210,-4 6 1692,0 0-2448,38-61-1436,-28 45 1117,11-18 0,-4 6 358,-17 27-386,-2 0-23,-2 3 0,-4 3 12,-3 5 5,-3 4 12,-4 5-34,-4 5 0,-1 3-23,-2 5-1476,1 5 1459,2 2-21,2 3 16,2 1-28,4 0 0,3 1-17,5 0-39,2-1-39,7-1-326,15 13-10,4-16-185,16 7-280,1-19-382,8-4-480,7-4-852,5-3-146,-27-10 0,1-1 2756,7 0 0,-5-2 0,-11 0 0,-5-2 0</inkml:trace>
  <inkml:trace contextRef="#ctx0" brushRef="#br0" timeOffset="130401">20524 8193 16736,'-17'-43'390,"0"1"1,0 3-1,5 9 2411,12 22-2611,-1 4 1331,1 1-1437,0 2 787,2 4-838,2 3-16,4 8 0,4 4-12,4 7 7,2 6 4,1 5-27,3 8 17,-1 4-17,0 6-23,-7-11 0,-2 1-1061,-4-8 0,-1-1 1014,1 12 0,-1 0-853,-5-14 0,-1-1 391,-6 31-404,-6-3-862,-9-5-4019,-8-4-3705,-2-9 9533,2-8 0,12-17 0,7-7 0</inkml:trace>
  <inkml:trace contextRef="#ctx0" brushRef="#br0" timeOffset="131077">21518 8433 24665,'-13'-38'-655,"2"9"-1821,18 37-2610,-2 1 4023,8 8 0,-7-9 1,-1 0-1</inkml:trace>
  <inkml:trace contextRef="#ctx0" brushRef="#br0" timeOffset="131243">21461 8838 24317,'2'47'136,"1"0"1,-1-3-1,-4-6-113,-14-4-133,0-8 1,-2 2-440,-13 14-967,7-12 1,-1 0 1515,0-4 0,2-2 0,-3 3 0,-1-1 0</inkml:trace>
  <inkml:trace contextRef="#ctx0" brushRef="#br0" timeOffset="138211">5096 10888 12665,'-51'10'522,"0"0"1,6-1 0,8-2 2199,13-2-2672,11-3 1331,8-1-1414,3 0 887,3 0-793,3 0 3555,15 0-3481,3 0-3309,36-3 3258,-12 0-53,-12-1 0,1 0-1014,23-4 1016,4-1-268,-29 4 0,0 1 240,2-2 1,0 0-12,0 0 1,2 0-26,17-3 0,1-2-865,-13 3 0,1-1 873,11-2 1,2-2-18,-3-1 1,-2 0 343,-12 3 1,-1-1-328,10-3 1,-2 1 477,8-6-517,-8 1 45,-9 2 29,-9 1 514,-8-1-514,-11 5 2545,-23-3-2523,-2 8 16,-18-2 34,7 5 17,0-1 28,0 1 33,0-1 2260,-7-4-2187,9 1 915,-22-14-954,24 9-17,-13-8-33,20 10-23,0 1-22,3 2-11,2 2 44,1 1-106,5 2-34,1 0-61,3 2 73,9 6-1,0 0 7,10 6-1,-2 0-6,15 9 7,-5-3-12,10 7-40,3 7-1267,-9-6 1105,6 11-162,-15-9-381,-4 3-784,-6 0-2106,-5 1 2886,-4 5 1,-2-26-1,1-1 1</inkml:trace>
  <inkml:trace contextRef="#ctx0" brushRef="#br0" timeOffset="138976">7736 10585 14656,'0'-3'4380,"0"1"-498,0 2-3776,-63-30-2844,44 23 2763,-17-9 0,4 4 3,24 16 822,0 1-833,0 2 454,1-1-454,1 4-6,0-2-11,1 2 17,2 0-12,1-2 1525,1 2-1513,0-1-6,4 0-11,2 2 22,4 0-5,3 1 0,4 1 5,3 1 6,3 3-11,6 1-11,1 2 5,4 1-22,16 13-559,-13-8 570,10 9 5,-21-12-5,-5-2 34,-6-1-17,-7-2 11,-3-1 0,-7-2 5,-5 0 6,-7-1 45,-14 4-61,3-5-1,-23 5-22,18-11-332,-11 0 304,15-4 523,-1-2-556,4-1-12,0-4-67,4-3-101,1-7-168,4-5-275,3-6-525,6-4-847,3-5-1786,6 0 3842,5-4 0,-2 18 0,1 1 0</inkml:trace>
  <inkml:trace contextRef="#ctx0" brushRef="#br0" timeOffset="139586">8201 10638 18296,'3'8'3277,"-1"-2"-2671,-2-6 1337,0 0-1736,12 22-17,-3-16 6,11 17-22,-5-23-23,1-1-5,2-3-34,0-2 12,0-2-18,0-2 6,-2 0 17,-2-2-34,-1 0 34,-3 0-12,-3-1-10,-1 0-18,-4 0-5,-1-1 68,-9-7-113,2 8-22,-8-5-6,3 12 6,-2 2-12,-1 2 6,-1 1-5,-1 1 5,0 3-11,0 3 6,1 2-29,-6 9 18,6-4 10,-5 17-16,11-10 6,0 7-12,6-5-6,2-2 23,3 3-22,3-1 5,4 1-5,6 0 5,4 2-53,21 1 0,5-1 36,9 3-443,-3-3 1,2-4 470,2-9-1579,0-5 1585,-2-3 11,-3-6-2567,-3-6 2550,-3-7 17,-1-6-88,-2-3 100,-2-5 10,-3-3-5,-3-2 125,-4-5-142,-3-3 14,-12 8 0,0-2-8,4-21-6,-8 19 0,-2-2 14,-3-3 1,-3 2 30,2-23-3,-5 15 0,-2 2 20,-4-1 11,-2 14 0,-2 4 0,-5 3 0,-5 0 1045,7 17-1089,2 4-24,1 3 3102,1 3-3124,0 4 17,0 6 17,0 6-28,0 7 0,0 6-17,2 6 12,2 6-938,2 5 943,2 3-5,2 4-23,4 2-11,3 1-34,5 0-67,-1-17 0,0 0-135,8 19 62,-6-20 1,0-2-337,7 10-96,-1-2-99,-1-5-164,0-3-509,-2-5-1165,0-5 1979,0-2 1,-8-12-1,0-3 1</inkml:trace>
  <inkml:trace contextRef="#ctx0" brushRef="#br0" timeOffset="139828">8793 10654 22038,'44'-16'93,"0"-1"0,-9 3 1,-1 1-72,6 4 1,-1 1 16,16-6 6,-2 3-23,-2-1-5,-4 3-6,-5 0-22,-4 3-40,-6 0-77,-5 3 18,2 1-2321,-11 3 1565,1 2 1,-14 0 0,-2 0 0</inkml:trace>
  <inkml:trace contextRef="#ctx0" brushRef="#br0" timeOffset="140627">5327 12269 20928,'-46'8'441,"-1"0"1,6 0 0,4-2-346,6 0-36,8-1-47,6-1-22,6-1-25,5 1 5,3 0-159,3 0 221,5 1 18,4 0 10,8 0 7,7-2-7,9-1-398,11-1 387,10-3-603,-22 0 0,2-1 564,3-1 0,1-1-675,4-1 1,1-1 666,2 0 0,1-1-799,2 0 0,1 0 790,-1-2 1,0 0 5,1 1 0,-1-2-884,-3 1 0,0-2 889,-3 1 1,0 0-1,-4 0 1,-2-1 145,-4 1 0,0-1-129,20-9 29,-11 1 55,-11 4-864,-11 1 909,-8 3 914,-7 0-993,-9 0 2118,-6 1-2162,-8 0 17,-7 2-6,-4-1 28,-4 2 34,-3-2 215,0 2-86,-1-1 3317,2 1-3278,3 0-11,4 1-23,4 0-11,6 3-33,5 0-51,4 2-51,5 0-49,2 0-68,3 2 28,6 3 320,1 2-314,9 4 5,2 2 0,6 1 0,4 2-530,2 1 519,3 3-11,0 1 0,-2 2-6,-2 2-39,-4 3-28,-4 2-78,-6 2-147,-3 2-251,-8 0-543,-1 1-1597,-6-1-6811,0-2 9511,-3-5 0,3-12 0,0-6 0</inkml:trace>
  <inkml:trace contextRef="#ctx0" brushRef="#br0" timeOffset="142010">8417 12216 18063,'-7'-48'498,"0"1"1,0 4-1,-1 6-167,-8 9 1265,-2 4-1310,-2 2 482,-2 3-539,1 4-10,-1 5 200,2 3-279,0 3 749,4 2-793,-3 6-85,7 2 6,-3 4-6,6 4-17,-3 12 12,2-2 5,-2 8-5,4-6-6,1 2 11,1 1-17,2 1 12,2-1 22,1 0-34,2-4 17,2-2-16,8 3 33,6-5 112,8-2-6,-2-10 29,-1-6 5,-3-6 6,0-3-23,2-6-11,1-2 140,10-12 17,-2-8-168,1-1-12,-8-1-33,-11 12 90,-1-4-79,-4 9-33,-2 2-18,-4 12-27,-1 2-17,0 10 23,2 12-23,1 5-12,2 11-3391,-1-1 3364,3 5 33,0 5-301,2 4 307,0 3 17,1 3-34,-2 3-6,-3-13 1,-2 1-234,0-10 1,-1 1 238,-1 11 0,-2 2-14,-6 2 0,-1-1-356,0-12 0,0-1 384,-5 12 0,-2-3 9,-8 8-6,-2-9 2638,-1-10-2615,1-10 360,1-9-333,-6-8 631,5-19-664,1-5-6,8-16-17,10-2 17,3-7 232,5 5 1,3-2-249,5-24 5,-1 20 0,3-2 0,7-4 0,2 2 0,-5 11 0,1 0-6,8-11 0,0 2-2,-7 15 0,1 3-9,18-22 17,-1 5 0,-2 7 0,-11 14 0,0 1-3147,12-9 3130,10-6-28,0 4-141,5-2 152,-1 3 6,-3 5-903,-16 10 920,-4 4 11,-4 1 0,-4 3 430,-2 2-441,-8 2 2828,-1 2-2828,-6 1 176,-1 2-148,-1 4 1514,-2 0-1531,-2 6 11,0-2 0,0 1-11,0 1-5,1-1-12,1 4 17,1-4 11,1 1-17,1-5 6,2-1 0,2-2 12,4 0-7,3-2 1,2-1-1,4 0-5,2-3 28,14-8 0,4-9 23,9-10-29,-12 4 17,-8-1-11,-13 7-5,-4-1 38,-2-9-5,-4-1-33,-4 1 5,-3 6 11,-10 6-33,1 7-1,-7 1 12,5 6-6,-1 3-11,-1 3-5,0 2 16,-5 7-11,1 7-11,0 8 11,9-2-12,5 0 1,5-5 11,2 0-5,3 2 5,3 1-3398,5 2 3387,4 0-1897,6 1 1908,2 0-558,22 7 541,-8-9-11,15 3-187,8-9 209,-12-8 6,15-1-17,-1-11 17,-13-5 5,-18 2 1,1-2-6,-1-5 0,-1-3 571,1-3 0,-1-1-568,0-1 0,-2 0 2,-4 0 1,-2-2 1690,9-28-1671,-17 20 0,-2-1-17,0 0 1,-1-1 5,-2-1 0,-3-1 11,-1-3 0,-3 1-2,2-20 455,-3 21 0,-1 0-439,-5-7-5,-4 6-1234,-3 7 1278,-4 9 1273,-7 1-1278,5 9-23,-3 1 429,8 8-473,5 1 5,0 5 0,2 10-11,1 2 6,0 11-1435,2 0 1424,2 4-18,1 24-715,3-23 0,0 1 735,0 2 0,0-1-432,2 0 0,0 0 407,3 16-135,-1 1 90,1 0-28,0-2-78,-1-15 0,0-1-95,3 15-62,6 11-616,1-17 1178,-2-15-1162,6 1 419,-7-17-2278,2-6-7036,-2-3 9809,-2-2 0,-6 0 0,-3 0 1</inkml:trace>
  <inkml:trace contextRef="#ctx0" brushRef="#br0" timeOffset="142229">9581 12026 24295,'34'-15'63,"-1"0"1,-1 1 0,-1 2-19,13-1-17,-12 4 0,1-1-297,1 2 1,1-1 246,7-2-1,0 1-398,-10 3 1,-2 1 275,22-3-746,-13 5-1904,-14 3-6598,3 0 8628,-16 2 1,-6-1-1,-3 2 1</inkml:trace>
  <inkml:trace contextRef="#ctx0" brushRef="#br0" timeOffset="143029">5289 13990 21646,'-25'20'78,"14"-3"-67,44-16-11,7 1-5,7-2-6,5-1-29,7-3-338,-28 2 1,2-1 355,0-2 0,1 0-1,2-1 1,-1 0 2,1-1 1,1 0-1,-1-1 0,0-1-879,-1 1 1,-1-2 884,-1 1 0,-1-2-2,28-9 16,-7-2 5,-7 1 716,-8 1-597,-1-7-24,-16 7 12,-4-4-2222,-15 8 2222,-8 0 419,-5 1-212,-20-7-117,3 4 389,-13-5-316,9 7-1812,1 2 1850,1 1 2138,-6-2-2193,12 5-34,-3-2-23,15 7 1030,4 1-1131,4 1 3360,2 2-3416,2 0-38,5 1 11,2 3-12,6 0-5,14 9 12,-3-1-1,11 5-11,-7-3 0,3 2-28,-1 2 17,0 2-29,0 1-27,-2 2-50,-2 3-124,-3 1-1037,2 17-278,-11-8-2802,-1 13 4358,-15-10 0,2-18 0,-3-1 0</inkml:trace>
  <inkml:trace contextRef="#ctx0" brushRef="#br0" timeOffset="144238">8165 13986 14488,'0'-5'3943,"0"2"-1686,0 3-1434,-1-68-195,-5 40-496,4-11 0,-2 3 114,-7 22-50,-1 9-22,-2 2-40,-4 2-16,-3 4-3398,-3 4 3380,-4 5-2262,-1 4 2246,-2 4-621,-10 12 587,12-7-242,-6 9 209,17-12 1820,4-2-1826,4 7 2732,7-2-2727,13 6-4,14-2 4,21-1-1802,-1-8 1797,8-1-11,-11-9 390,1 2-401,19 4 5,-16-5-5,11 5 11,-22-6-278,-7-2 278,-6 1 3273,-7 2-3256,-7-2 22,-14 4-22,-3-4-11,-14 1-1,-15 0-2983,4-2 2978,-15 2 11,12-4-1119,-1 0 1103,-1-2-316,1 0 316,1-2-12,4-2-151,-1-5 2189,12-4-2755,5-2-605,13-4 1339,21-5 0,-11 11 0,10-5 0</inkml:trace>
  <inkml:trace contextRef="#ctx0" brushRef="#br0" timeOffset="144446">8602 13914 24374,'-2'30'241,"-1"-2"-213,-1-10-23,1 11-22,1-6-16,0 7-57,2-9-67,0 1-767,4 6-2302,1-2-1383,3-1 4609,1-6 0,-5-13 0,-1-2 0</inkml:trace>
  <inkml:trace contextRef="#ctx0" brushRef="#br0" timeOffset="144623">8706 13671 18487,'-7'31'-975,"-4"-12"1,19-8 0</inkml:trace>
  <inkml:trace contextRef="#ctx0" brushRef="#br0" timeOffset="145346">9005 13964 19098,'3'-3'3797,"0"1"-212,-3 2-3574,-14-56-5,10 41-23,-11-41 23,16 56-12,3 0 12,2 0-1,3 0-10,3 0 16,3 2-11,4 2 11,1 1-11,2 3-17,2 1-5,1 2 11,1 3-23,0 2-11,-3 4-44,4 13 55,-10-4 6,-2 10 6,-12-10-18,-6 1 29,-4-1 11,-6-2 6,-5-2 11,-2-2 27,-9 3-16,7-8 28,-5 1 0,13-11 191,-6-4-152,8-4-11,-5-5 6,9-2-34,1-2 22,1-1-11,1 1-16,1 0-18,3 0-10,0 2-7,1 0-4,2 1 10,2 0-22,4-1 6,4 0-6,4 1 22,3-1-22,4 1 0,3 1 0,2 1-6,1 2 1,0 2-1,-2 1-16,-3 3-17,-3 2 22,-2 4 6,-3 3-1,-3 1-4,-3 3 4,-4 2 1,-3 3 0,-3 2 5,-5 2-16,-3 3 11,-5 1 5,-2 0-554,0-2 572,1-2-3226,1-3 3230,0-4-4,2-5-1,2-3 6,2-4 16,1-4 371,4-2-387,0-5 3381,2-3-3398,0-6 5,2-3-5,7-16 23,3 5-23,9-11 11,1 8 0,4-2-995,4-1 990,4-2-12,2-1 6,2-2 6,0 0-6,3-1 8,-12 10 0,0 0-11,-6 6 1,-1-1 7,6-7 1,-1 1-6,6-14 11,-5 2 23,-5 3-1,-8 4 7,-4 6 10,-6 5-96,-3 5 86,-6 4 10,-2 4 0,-11 4-33,2 3 0,-6 5 0,4 4-12,0 4 12,1 3-11,0 2-6,2 2 0,3 2 0,1 2-2380,2 3 2380,2 3-326,0 5 314,2 2-146,2 2 136,2 15-17,6-13-17,4 9-427,7-16 327,7-2-85,4-1-174,6-2-234,4-2-382,5-1-2876,-9-9 0,1-1-5693,13 5 9600,13 0 0,-42-13 0,-8-1 0</inkml:trace>
  <inkml:trace contextRef="#ctx0" brushRef="#br0" timeOffset="146149">5125 15749 21926,'58'0'22,"0"0"1,-2 0-1,-4 0-740,-19-1 0,-2-2 723,5 1 1,1-1-485,2-2 0,2-1 479,-1-1 0,4-1 0,0-1-332,2 0 0,2-2 0,-1 1 332,0-1 0,1 0 0,-1 0 0,-2 0 0,-2 0 0,-2 1 3,2-2 0,-3 0 0,-2 1 0,-1-1-1,-3 1 1,-2 1 14,23-10 39,-12 3 124,-11 4 66,-12 2 17,-8 1-1952,-7 3 1795,-9 0-163,-5 0 74,-8-1-6,-7 0 22,-8 0 40,-6 1 28,-6 0 89,9 4 1,-1-1-807,-17-1 773,19 3 0,0-1 465,-17-2-129,11 1-286,5 0-27,16 1 1905,13 2-2012,3 0 879,2 0-1069,0 1 117,8 5 0,2 1 0,9 5 0,4 2 11,5 1-11,6 4 0,4 0 3013,3 5-3057,1 1-29,0 3-39,-15-6 0,-1 1-90,9 13-120,-13-4 0,-3 2-278,-5 6-380,-5 13-1025,-12-15 2005,-4 5 0,2-21 0,-1 1 0</inkml:trace>
  <inkml:trace contextRef="#ctx0" brushRef="#br0" timeOffset="148397">8180 15376 15317,'0'-5'4397,"0"2"-308,0 3-3815,-15-55-4453,8 41 4218,-12-39 894,2 65-928,1 3 7,-7 11-2270,3 0 2264,-1 5 0,-2 5-130,-1 3 115,8-9 1,1 2-3,-7 17-9,9-16 1,1-1-32,1 10 1412,3-4-1445,5-3-12,7-4-37,5-5 4,7-2-11,7-4-11,6-2-218,23 1 1475,-9-8-1324,15 1-6,-17-9 0,0-2-245,-2-3 166,-2-2-10,-4-3 21,-4-4 63,-3-1 83,-4-2 990,3-6-771,-10 4 167,2-8-66,-12 12 66,-1-2-22,-4 7 1990,-4-1-2001,1 4 534,-3 0-338,0 3-6,-1 0-212,0 2-62,2 0 17,3 1-44,1-1 16,5 0 184,6-2-32,14-6-124,12-7-90,-1-3-5,4-4 84,5-9-773,-8 3 700,10-11 0,-12 6 0,0-3 5,0-3-2370,-1-3 2371,-1-2 10,-2-4-2366,-3-3 2395,-4-3-22,-3 0-801,-5-1 806,-3 3 271,-5 2-215,-3 5 190,-8-9-179,-2 17 0,-6-3 1366,-1 20-1439,-1 5-22,0 5-11,0 3 2776,2 4-2805,1 1 1664,1 3-1680,0 3 11,-1 5 34,-5 17-39,3-1-445,-5 15 445,6-5 5,0 7-1028,2 3 1000,0 4-6,2 1-44,1 4 22,3 0-27,1 0-2920,3 0 2846,5-3-66,4-1-165,5-5-114,2-16 1,2-2-238,12 10-702,16 5 321,-8-22-241,3-7-302,3-4-242,-10-7 1,1-3 291,19-3 1045,-18-2 0,0-1-32,12-11 522,-3-4 163,-3-4 285,-4-3 1461,6-13 1099,-9-4-1463,-5 3-178,-13 6-219,-11 16-196,-4 2-104,-4 2-199,-2 4 811,-2 1-1001,-4 4 483,-2 1-611,0 3-46,-2 0-39,1 2 3353,0 1-3425,1 0-18,1 1-32,1 2-18,1 2-5,1 1-18,1 0-10,3 1 0,0 0-6,2 0 11,1 0-17,1-1 12,1 1-6,2-1 11,4 0 0,7 0 12,6-3 10,2-1-5,3-5 0,-5-2 62,8-8-23,-7 1 17,3-4 17,-10 3 11,-4 1 17,0-1-12,-4 1 6,-2-1-22,-2 0-6,-1 0 1,-1 1-12,0 0-6,-3 0 0,-1 2-5,-2 2-3302,-35 6 3229,17 6 5,-27 6-1196,26 6 1186,1 2-282,0 2 287,3 1 0,3 2-17,2 0-5,3 0-51,3 1 23,3-1-18,4 1 2591,1 0-2663,3 0-44,3 2-74,2-2-89,6 0-112,4-1-119,5-3-15,3-1-18,6-3 1015,3-2-1283,6-2-435,4-3 469,7-5 363,3-4 129,4-8 96,3-5 139,-1-8 107,-29 9 0,-1-1 58,0-1 1,-2-2 198,25-16 202,-6-2 263,-19 10 1,-2 0 88,8-13-105,3-9-123,-20 18-96,-4 1-73,-4 2-510,-3 3 421,-3 3-51,-1 4-61,-2 3-39,-3 2 44,-8 1 191,0 5-364,-4 0 923,0 5-929,-1 4-5,-2 4-12,-2 3 0,-1 4-2785,0 1 2791,0 3-244,2 2 227,2 1 0,2 0-6,3-1-9,3-1-2,3-2-5,4-2-6,2-1 11,3-2-5,3-1 10,4-4 1,3-1-6,2-4 17,4-1 12,1-3-1,3-3 3275,1-2-3280,1-4-18,-1-3 35,0-2-12,-1 0 11,-3 0 18,-1 0-7,-2 1 34,-3 0 17,-3 1 370,-2 1-337,-3 1 13,-2 2-18,-2 1-17,0 1-33,-2 1-1,-1 2-21,-1 0-7,-2 2 6,-1 0-33,-1 1-6,0 2-11,-2 2 22,1 2-17,-2 3 6,1 3 0,1 0-28,1 2 34,2 1-17,2 0-6,1 1-11,2 0-6,1 1 23,3-1-22,8 8 5,1-8-51,18 8 57,-7-13-34,11 3-17,-5-8-5,1 0-1,1-3 40,1-1 0,-3-1 16,-2-3-10,-2-1 22,-4-3 16,-2-2 12,-3-2 5,-2-1 6,-3 0 40,-1-10-7,-5 3-27,1-8 5,-6 3-3392,1 0 3415,-1-4-441,1 1 440,0 0 7,2 2-1,0 2-24,1 2 36,1 2-18,0 2-38,2 1 10,2 2-5,2 1-11,3 1 39,2 1-45,2 2 6,1 2 5,2 1-22,1 2-5,0 2-12,0 1 0,-1 3 17,0 2 3160,-1 3-3166,-2 3-2732,0 2 2721,-3 2 49,0 1-66,-2 3-38,-2 0-147,-2 1-190,-1 1-375,-2 2-840,-4 0-2616,-1 0 4240,-5 3 0,3-12 0,-3-1 0</inkml:trace>
  <inkml:trace contextRef="#ctx0" brushRef="#br0" timeOffset="149097">5687 17178 11576,'-51'18'1049,"0"0"1,6-2-1,5-2 195,13-4-717,4-3 1595,1 0-1837,9-2 466,3-2-824,7-1 1694,5-1-1644,3 2 62,8 1-5,6 1-34,8 1 0,9-4-2044,7 0 2016,9-5 5,6-3-867,-26 1 1,0-1 880,1-1 1,-1 0-220,2-1 0,-1-1 231,0 0 0,-1 0 2,-1-1 1,0 0 11,25-9 33,-5-1 12,-8 1 38,-7 2 225,-1-5-90,-14 7 40,-2-4 1560,-14 7-1583,-2 0 539,-4-1-623,-3 1-22,-3-2-29,-5 0 29,-3 1-17,-4 0 162,-11-4-128,6 5 11,-6-1 5,11 6 11,3 2 13,2 1-35,3 1-157,4 2-39,3 0-67,3 1 72,14 9 12,-2-1 0,13 10 5,-3-2-5,1 4-22,4 2-1189,0 2 1127,0 2-1915,-2 2 1848,-3 1-1393,-3 4 1085,-3-1-1369,-2 20-1779,-6-13-6213,-2 10 9789,-4-22 1,-1-12 0,0-7-1</inkml:trace>
  <inkml:trace contextRef="#ctx0" brushRef="#br0" timeOffset="150339">8420 17070 21902,'4'-48'246,"-1"0"1,1 4-1,-4 7-95,-7 15 1017,-7-5-1068,2 8 18,-23-1-96,12 17-10,-16 8-375,10 11 363,-3 8-2711,-3 4 2705,-2 7 11,11-7 1,0 1-1809,-14 17 1800,16-17 1,1 3-434,4-3 1,3 0 413,-5 14 191,0 10-230,20-11 38,6-14 1833,8 2-1849,20-16 28,-3-7 33,15-7-962,-8-8 945,4-7-385,-10-2 0,-1-2 419,17-14-8,-17 10 0,-2-1 8,8-13-32,-9-2 1,-3-2 109,5-14-72,-9 12 0,-2-3 36,-9 6 0,-3 1 444,-1 7 0,-1 0-497,1-10 0,0 0 28,-2-18 6,-1 1 22,-2 1 33,0 4 1142,0 22 1,-1-1-851,-6-27-292,2 13 1374,-4 15-1435,7 27-34,0 2-38,1 3 578,0 0-585,1 12 29,3 1-12,1 14-1884,3 0 1879,-1 6 0,3 24-784,-3-11 789,-3-14 1,0-1-1,0 17-33,-2-12 0,0 1-62,1 21-994,-1-21 0,1 1 821,1 12-169,2-16 1,1-1-503,5 14 43,7 10-162,1-25-90,4-5-1372,17 1 1137,-4-11 95,12-3-229,7-20 1455,-14-5 326,10-11 336,-22-1 386,-4-2 275,-5 0 134,-4-1-95,-4 0 1457,-3 1-1865,-4 0 557,-1 0 119,-2-14 1490,-2 16-2721,-2-10 618,-1 23-748,-2 3 232,-1 2-344,-1 2-38,0 3-12,-1-1 407,0 3-446,0 2 12,0 3-24,-2 6-4,4-1-1,0 2-6,5-3-21,0-1 10,4-1-5,2-1 16,4-2 12,3-1-6,3-2 23,4-2-6,4-4 11,3-2 6,3-4-11,-1-3 27,10-9-10,-11 4-494,4-7 510,-16 5 23,-3 1 11,-3-2 84,-3-5-85,-3 6 12,-2-5-16,-4 10-12,-1 1 0,-4 4-17,0 2 0,-3 3 0,-2 2-28,-1 3 6,-2 4 510,-2 4-516,-1 4 11,1 4-22,0 3 0,3 1 0,2 3-5,2 1-254,4 2 219,3 0 1,2 1 11,4 0 28,3-1-11,4-1 5,5-2-592,3-1 565,5-3 16,5-4-312,24 1 270,-19-11 0,1-2 42,2 0 1,0 0-1273,2-4 1,-1-2 1260,17-5 17,-1-7-437,-2-5 465,-1-4 17,-4-5-18,-2-2 7,-3-3-1010,-3-3 1021,-3-2-1,-2-3-154,-4-3 155,-2-3-6,-3-5 685,-1-4-691,-12 25 1,0 0-4,0-2 1,-1 0 2,0-1 1,-1 0 2,-1 0 0,0-1 8,-1 2 1,0 1 50,2-29-127,-4 8 161,-3 8 10,-5 8-4,-2 8-12,-6 8 1205,-2 6-1261,-1 6 357,-1 5-391,0 3 1769,0 5-1780,2 3-11,-2 8 0,2 5 22,1 7-22,0 6 0,1 8 308,1 7-319,1 5 11,1 6 5,5-27 1,1 0-574,0 2 0,1 1 556,0-2 1,1 3-37,0 16 1,1 0 5,1-13 0,1 1-1141,1 12 0,1-2 973,1-14 0,2-3-76,1 0 1,0 0-121,2-2 0,1-1-726,14 26-2897,-5-23 0,1-1 4029,15 16 0,-5-9 0,-14-22 0</inkml:trace>
  <inkml:trace contextRef="#ctx0" brushRef="#br0" timeOffset="151791">10071 16839 15249,'-4'4'4767,"1"-1"-364,3-3-4023,21-10-223,-10 3-22,17-8-4253,-17 6 4230,0-1 174,0 0-196,0-2-29,0 0 12,0-1 0,-1-1 11,0-1-22,-1 0-6,-2-2-12,-2 0-10,-1 0 3113,-3-7-3097,1 6-5,-4-1 17,-1 8-12,-2 3 988,-1 4-999,-2-1 45,-4 3-56,1 1-5,-3 0 5,0 4-12,2 1 7,-2 5-3410,5 2 3382,0 1-6,1 3-17,1 1 0,-2 13 22,3-5 0,1 10 1,4 2-6,4-8 5,4 6 3364,16-5-3408,13-5 22,5-3 39,-8-14 0,0-3 23,11-1-17,14-7-234,-17-4 223,-1-6-28,-1-4 19,-12 1 0,0 0-923,13-11 943,7-12-2991,-19 9 2990,-3-1 12,-4-3 140,-3-3-145,-2-2-294,-2-4 294,-2-3 22,-1-4-17,-5 13 0,-1-1 22,2-22-235,-4 21 1,0 1 273,-2-13 6,0 4 6,-3 4 6,-2 6 5,-3 7 5,-2 7-817,-1 7 773,-1 6 259,-3 4-310,2 7-11,-4 6 926,3 5-932,-1 8 12,-2 4-6,0 7-11,-4 26 0,6-8 1203,5-14 1,2 2-1218,2 6 0,3 1 323,-1 3 1,3 2-375,2 11 1,2 0-1500,0-12 0,2-3 1466,3-4 0,1-2-244,9 11-236,2-3-89,2-4-1148,13 9 653,-9-16-1860,-3-10 0,1-2 2607,5 0 0,-5-3 0,-12-13 1</inkml:trace>
  <inkml:trace contextRef="#ctx0" brushRef="#br0" timeOffset="151980">10675 16555 19245,'-49'-4'384,"-1"0"1,6 0 0,8 1-228,22 3 674,4 0-836,5 0 266,3 0-339,12 0-89,15 0-622,24-4 44,1 1-597,9-5-2030,-26 4 0,0-1 3372,25-3 0,-9 1 0,-22 4 0</inkml:trace>
  <inkml:trace contextRef="#ctx0" brushRef="#br0" timeOffset="152323">11148 16433 26827,'-19'46'-17,"20"-3"-818,21-33 841,14 1 5,-5-8 0,17-5 6,-12-3 5,9-4-3736,-19-3 3782,-3-1-531,-5-1 558,-4-3-151,-4-1 291,-2-12-123,-3 6 6,-3-8 28,-3 13-12,-3 2 202,-2 2-168,-11 2 2464,2 5-2576,-9 2 23,-6 9-46,7 3 12,-9 5-6,10 3 6,2 4 1818,1 2-1840,2 3-23,1 2 314,3 0-314,1 0 0,3 0-18,3 10-15,3-9-40,4 8-3370,6-12 3169,4 1-152,5-3-251,4 0-2908,17 6 3585,-3-6 0,-5-4 0,-11-8 0</inkml:trace>
  <inkml:trace contextRef="#ctx0" brushRef="#br0" timeOffset="155638">5350 18252 14796,'-7'0'6458,"2"0"-5803,5 0 1239,0 0-2364,-40-5 465,30 3-23,-30-3 134,40 5-123,0 0 17,3 1-6,1 3-22,17 4 12,-1 1 424,14 0-414,18-2 6,-6-3-728,-13-2 1,1 0 749,21-2-5,6-3-20,-29 0 0,1 0-3,0-2 1,1-2-339,13-5 0,1-2 352,-13 3 1,-1 0-9,10-5 0,-2-1 8,-8 1 1,-3-1 86,21-15-28,-8 0 0,-19 8-11,-19 8 28,-4 0 51,-13-7-46,-8 1 18,-16-4-51,4 8 1359,-3 6-1247,2 3-56,7 3 762,-5 0-785,12 4 18,3 0 100,1 2-167,7-1-24,0 1-38,6 0-18,1 0-5,3 1 57,3 2 10,5 1-5,4 4-40,3 0 18,16 6 5,-6-2-17,9 5-112,0 3 62,-11-3-563,7 8 428,-15-4-145,-2 3-258,-3 2-341,-4 4-4880,-2 15-3264,-4-12 8284,-1 7 0,-2-27 0,0-5 0</inkml:trace>
  <inkml:trace contextRef="#ctx0" brushRef="#br0" timeOffset="156940">8177 18087 22161,'2'-43'483,"1"-1"0,-2 3 1,0 6-170,-5 8 463,0-2-553,-1 2 164,1 2 4,-2-4-202,2 9 72,-1 1-32,2 10 125,1 6-310,0 0-174,2 3 23,0 5 123,-1 0-1,4 8-4,0 1 4,4 4-10,0 5-28,-1 1-18,0 18 7,-2 9 16,-1 2-927,-5 0 910,-2-14 28,-2-2-5,-2-1 6,2-2-12,-1-2 6,3-4 5,0-4-5,3-6 28,0-5-45,1-4 33,0-4 6,0-2 1,0-1 94,0-1 878,2-2-934,1-2 28,4-5-5,1-4 0,2-4 0,3-5-17,3-3 78,11-15-61,-6 9-39,9-9-597,-8 15 574,0 1 0,0 3-39,10-1 0,-8 9-5,8 1 33,-11 9-23,0 1-5,0 4-11,1 3 17,0 2-23,-1 3-6,1 1-100,11 8 67,-7-4-28,9 6-39,-9-6 501,0 0-927,12 9 257,-10-7-16,8 4-224,-4-7 342,-7-6 78,5-1 39,-10-6 68,-2-4 38,-2-2-3374,-1-5 3419,-1-4 0,-1-2 102,5-13-68,-3 5 22,4-10 28,-5 8 197,7-16-141,-5 11 23,3-10 252,-4 4-213,-7 12-28,1-4 3420,-7 15-3476,-1 5-39,-2 2-50,-3 2-63,-2 3 12,-4 0-33,-2 4 16,-5 2-3409,-2 4 3382,-4 4-346,0 1 356,0 3-16,1 1-40,-5 11 17,9-7 23,-2 7-6,10-9-11,2-1-17,3-1 17,2-1 5,2-2 6,1-2-11,3-1 3212,1-3-3217,4-2 585,3-3-525,2-1-16,4-2 12,3-3-1,0-2 17,2-4 11,6-8-5,-3-5 22,-2-1 0,-8 0 11,-8 7 6,-2 0 22,-2 1-17,-2 0 1,0 3-1,-1 0-16,0 2 5,0 2-17,-1 3-11,1 1-162,-1 3 101,0 5-6,-1 1-6,1 6 34,0-1-11,1 3 11,0 0 17,1 0 0,2 0-6,1-1-17,3-1 1,0-2-35,2-1 35,3-2 27,2-3-5,2-2-3415,3-1 3370,2-1-481,2-3 487,3-2 39,1-4 11,1-3-28,0 0 17,0-2 5,-2-2 6,-2-1 22,-1-1 1,-4-1 27,-2 0 17,-3-2 17,-2 0 34,-3 0 168,-1-10-141,-4 10-16,-1-5-17,-4 11-28,-1 1-38,-2 1-74,-2 1 3145,-4-3-3145,3 5 0,-1-1 745,2 5-745,3 3 0,-1 0 0,4 3 0,-1 0 0,12 9 0,0 0 0,13 10 0,14 8 0,-4-5 0,3 1 0,-1 0-1901,0 2 1901,-9-6 0,-3 0 0,-9 0 0,-5 1-168,-6-1-101,-6 1-454,-6-1-503,-6 1-2096,-6-2 3322,-5 1 0,11-10 0,0-1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3:40:57.6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2021 2534 18151,'34'-35'-2887,"-2"16"0,3 5 1307,-3 7 1,1 4-2991,9-3 1,-2 1 4569,6 0 0,-22 3 0,-10 1 0</inkml:trace>
  <inkml:trace contextRef="#ctx0" brushRef="#br0" timeOffset="344">2126 2706 18548,'52'3'45,"-3"-3"-39,5-21-3258,-12 4 3252,11-6 16,-20 4 903,-3 1-891,-5-3 23,-4-1 5,-5-1 5,-3-3 578,-5 0-325,-3-14 150,-8 1-189,-4 1-448,-6 6 526,1 14 39,-1 1 50,0 2 1697,-1 0-1696,2 4-17,0 1-51,3 3 243,0 1-439,4 3-78,1 1-73,3 2-107,0 0 62,1 6 641,1 2-618,3 7-1,1 3-10,4 3-7,1 4-4,2 2-80,9 17-60,-5-8-2257,5 13 2004,-10-10-224,-2 0-533,-4 2-811,-3 1-2292,-4-1-5562,-2-4 9444,-2-6 1,2-15 0,1-8 0</inkml:trace>
  <inkml:trace contextRef="#ctx0" brushRef="#br0" timeOffset="1216">3505 2348 5739,'0'0'0</inkml:trace>
  <inkml:trace contextRef="#ctx0" brushRef="#br0" timeOffset="11655">2204 2493 19401,'-36'1'600,"5"2"689,26 1-1093,-1 1 361,-1 0-412,-1 1-16,-1 0-28,1 1 5,-2 0-16,0 0 270,-6 2-276,5-3-17,-4 0 627,7-3-638,3-1 6,2-2 128,2 1 544,0 0-639,5-1-67,-1-1-17,4 0-5,2-3 11,2 0-28,4-2 27,2 1-10,4-2-6,2 0-6,4-1-1252,2-1 1241,2 1-5,1-1 10,-1 0-10,0 0 5,-2 1 6,-2 0 0,-4 1 33,-3 1-16,-5 1 11,-5 1-1,-4 0-16,-3 2-11,-2 0 1203,-1 0-1265,-3-4 22,0 2 12,-3-4-17,1 1-5,2 0 5,1-1 11,1 0 17,0 0 17,1 1 22,0-1 11,0 2 12,0-1-6,-1 1 5,-1 0-10,-3 0 5,-2-2 11,-3 2 6,-3-3 22,-3 2 0,0-1 28,-1 0-16,0 0 16,1 1 11,2 0 18,3 2 5,3 1 0,2 0-6,3 0-22,0 0 112,3-3-118,-1 3-22,1-3-6,0 4 22,0 0-55,0 1-28,0 1 5,0 6-6,2 0 1,1 7 5,2 1-11,9 24-22,-3-11 16,7 17 6,-6-18 0,3 0 0,1 0 0,2-1-5,2 0-1,0 0 6,0-2 0,-2 0-39,2 6 16,-8-6-33,-2 4-16,-9-7-29,-7 0-90,-5 2-117,-8 1-247,-6 2-453,-4-1-1277,-4-1-7546,1-3 9344,6-5 1,12-6 0,6-4-1</inkml:trace>
  <inkml:trace contextRef="#ctx0" brushRef="#br0" timeOffset="12029">2099 2716 13284,'-4'1'3344,"1"0"2223,3-1-5494,-10 8-56,11-7-56,-5 5-141,15-9-2866,15-2 3046,-3 0 0,-2 2 0,-8 0 0</inkml:trace>
  <inkml:trace contextRef="#ctx0" brushRef="#br0" timeOffset="15680">3644 2441 19200,'0'-57'971,"0"-1"0,-1 11 0,0 8-562,-5 8 316,0 18-422,1 4 65,0 2-206,2 3-2,1 2-127,1 1 169,1 4-180,0 3 28,0 8 1,0 5-29,0 8 29,0 26-569,0-9 529,0-12 1,0 1-12,0 16-12,0 3-4,1 1-35,3 0-22,0 1-55,3-4-57,2-2-50,2-5-85,3-4-788,3-5 554,2-5-208,1-4-207,2-6-246,1-4-399,0-4-581,0-5-617,2-3-879,0-5 3691,5-5 0,-15 3 0,1-2 0</inkml:trace>
  <inkml:trace contextRef="#ctx0" brushRef="#br0" timeOffset="16246">4085 2801 21486,'-25'-29'67,"0"1"0,-14-15-44,38 49 995,1 2-984,0 0 353,4 1-348,0-1 190,4-1-178,2-1 5,2-1-6,1-2-5,3-1-6,1-2 0,1-1 582,2-3-588,-1-4 12,2-3 0,-1-2 11,-1-2 17,-2-1 5,-1-1 17,-3-1 6,-2-1 11,-3 0-11,-3 0 11,-2 0-11,-2 1 5,-2 2 12,-2 2-6,-2 4-17,-1 2-22,-2 3-11,-1 3-23,0 1-5,-3 1-6,0 4-17,-2 3 22,-7 13-27,6-2 5,-4 9-5,9-6-3398,3 1 3386,2 1 17,5 9-11,4-8 12,5 8-24,4-12 12,4 0-11,5-3 6,5-1-2258,5-3 2252,5-3 5,5-3-126,5-4 120,3-3 1858,2-4-1846,1-4-11,-2-5 5,-17-1 1,-1-1-7,15-11 18,-19 9 0,-1-2 5,4-11 11,-4-1-1256,-5-1 1246,-3-3 32,-5-22-21,-6 10-12,-5 15 0,-2 0 23,-1-16-78,-3-2 72,-2 1 17,-2 1 5,-3 4 18,-3 5 27,-1 6-6,-2 5 18,0 7-6,1 5 154,1 4-177,3 4-4,2 5-7,3 1 1276,0 2-1268,1 4 1,0 3-6,0 6-18,1 4-4,0 6-22,1 3-25,1 6-20,8 23-49,1-7 11,-1-16 1,2 1-61,9 19-347,4 1 277,2 0-36,2 1-104,1-3-85,1-1-48,-1-5 23,1-4-65,1-3-289,0-6-513,2-4-971,0-3-1788,1-5 4062,3-1 1,-16-10-1,-1-2 1</inkml:trace>
  <inkml:trace contextRef="#ctx0" brushRef="#br0" timeOffset="16419">4711 2582 23929,'46'-24'3,"1"1"0,-1 0 0,11-7 0,-5 6-687,-13 15 0,-3 5 214,14-3-757,-4 1-2564,-3 1-6040,-8 2 9164,-7 2 0,-15 0 0,-5 1 1</inkml:trace>
  <inkml:trace contextRef="#ctx0" brushRef="#br0" timeOffset="17922">6977 2481 21150,'-17'-40'336,"-1"0"0,2 3 0,2 10-140,4 24 845,0 1-929,2 2 288,-2 4-350,2 2 145,-2 7-133,1 4-34,0 2 17,3 3 5,3 4-27,2 0-2880,5 2 2885,5-1-1043,5 0 1015,5 0 17,3-3-6,3-1 6,1-3-17,2-1 17,1-3 0,0-3-688,1-3 727,-1-4-17,-1-3 0,-2-3 234,-2-3-217,-5-3-6,-2-3 7,-4-1-7,-2-1-22,-3-2 45,-1-7-39,-3 4-12,-1-5 6,-2 8 0,0 1 700,-1 1-689,0 2 2998,0 1-3020,-1 3 1168,1 2-1230,-1 3 62,1 8-17,0-1 0,2 9 23,0-2-35,2 0 24,4 10-24,1-6-10,3 5 22,0-8 0,2-2 0,4-1 11,0-2 0,4-2-16,1-3 16,3-2 6,2-3 28,15-11-29,-10 1 7,11-9-6,-16 2 5,-4-1 12,-3-3-6,-6-1 78,-4-13-56,-6 8 1,-6-9-3393,-6 12 3409,-5 2 90,-11-3-78,2 10-7,-7-2-4,8 10 4,1 3-21,1 1-6,4 2-6,-1 0-50,7 1-6,1 1 0,6 0 0,3 2-117,10 5-6,2-1-129,10 4-151,1-2-208,4 1-251,4 0-2168,19 5-163,-10-5 4058,17 3 0,-37-8 0,0-2 0</inkml:trace>
  <inkml:trace contextRef="#ctx0" brushRef="#br0" timeOffset="18262">8161 2450 17686,'5'-4'3786,"-1"0"-2900,-4 4 2020,0 0-2844,-59 8-4263,43-2 4246,-44 7 904,65-2-898,2-3-1,7 1-2268,1-4 2263,4-2-17,4-1 17,11-4 2251,-6-2-2274,8-2 1,-13-4-1,-1-1-11,-2-2 34,2-11 6,-6-5-18,-2 0-10,-8 0 5,-5 12-6,-2-1 12,-3 4 5,-2 0 3448,-10 3-3431,2 3 22,-8 3 18,3 4 27,0 1 0,-2 3-11,1 3 78,-8 7-122,8 0-24,-4 4-10,6 5-34,7-4 0,-1 8-28,8 4 6,5-5-62,4 9-101,6-11-190,7 2-387,4-1-555,6 1-8514,17 9 9298,-15-11 0,0-1 0,-22-16 0</inkml:trace>
  <inkml:trace contextRef="#ctx0" brushRef="#br0" timeOffset="19527">9767 2636 9724,'18'-52'1279,"-1"1"0,-1 1 0,-1 5 815,-1-15-1540,-1 1-28,-3 1-27,-1 5-604,-1 7 542,-3 8-197,-1 8 125,-3 7 1009,-1 7-1122,0 6 561,0 3-718,0 5 2117,-1 12-2178,0 3 2907,1 27-2919,4 11-8,0-14 0,0 2-160,1-5 0,0-1 146,1 2 0,0-1 11,2 15-11,-2 0-18,-2-16 0,-1 0 24,1 15 5,1 8-5,-3-24-1,0-8-5,0-7 17,-1-5 61,2-6 6,2-12-67,2-3-39,3-12 33,1-1 1103,4-5-1081,12-18-10,6-6-586,-10 20 1,0 1 574,13-15 10,-3 12-16,-13 17-6,-2 5 0,-2 4-6,-1 4-16,8 3 5,4 10 6,2-1-17,1 7-17,6 6 0,-7-6-479,12 7 428,-9-8-27,5-1-6,3 0-19,-6-6 0,1-1-20,21 3 78,-16-5 0,-1-1-83,20-1 41,-17-4 1,-1-2 41,19-3-92,-22 1 1,-3-1 153,6-9 39,-7-1 0,-6-3 6,-6-1 17,-7 0 5,-4-2 23,-6 0 5,-2-1 11,-4 1-5,-4 1-6,-3 1 480,-3 3-469,-4 3 12,-2 4 5,-5 3 1548,-1 4-1497,-18 5-85,7 3-428,-11 4 395,15 4-17,-8 10-22,11-4 0,-1 8 16,14-7-5,5 0 34,4 10-40,5-7-3262,5 6 3240,4-10 11,7-3-179,2 0 168,4-4 6,1-2 10,3-4 1,-1-2 17,0-3 253,-1-2-248,-2-4 12,-2-3-1,-3-4-11,-3-2 28,-3-3-5,-2 0 5,-3-2 3322,-2-1-3327,-2 0 16,-2-1 12,-2 2 273,0 1-212,-4-4-56,1 6 0,-3-1 0,3 8-5,1 4-17,1 1-56,0 3 22,1-1-11,0 2-11,0 2 33,0 1-22,0 4 0,0 4 0,1 3 11,1 1-16,2 2-1,3 1-72,8 10-12,1-7-16,6 7-34,-2-8-68,2-3-346,9 7 201,-5-9-56,7 4-515,2-11 487,-7-3 73,9-3 112,-9-7 95,0-3-3296,0-5 3469,-3-1 46,-2-4-359,-4-2 465,-3-1 39,-5-3 34,-2 0 28,-5-1 11,-1 1 17,-2 0-1,-3 1 1,-2 2-11,-2 2-34,-2 2-5,0 3 145,-4 0-235,4 4 3116,0 2-3211,5 5 600,1 2-640,2 1-11,1 3-5,0 3-1,1 5-21,0 3 16,2 5-12,2 2 7,3 4-12,4 1 6,10 14-6,-1-9-938,8 8 938,-5-12-5,1-1 5,0-2 0,-1-4 6,-2-3 0,-2-5 11,-3-3 6,-4-5-1,-1-2 6,-2-2 6,-1-4 938,0-3-916,3-12-22,-3 1 5,2-10 6,-4 5-11,-1-3-6,1-3 23,-1-1-12,0-1 1,1 1-6,-1 1 5,0 3-11,0 2-11,-1 4 0,-1 4-22,-1 5-12,0 3-16,0 3-23,1 2-73,1 3-458,6 3 77,0 2-151,8 5-162,-2 2-112,2 2-393,3 1-1018,2 1-2309,1 4 4672,6 0 0,-15-8 0,1-1 0</inkml:trace>
  <inkml:trace contextRef="#ctx0" brushRef="#br0" timeOffset="19830">12325 2394 18352,'3'0'3961,"0"0"-320,-3 0-3591,-45-6 17,34 4-16,-31-4-1,48 5-5,4-2-17,3-1 0,3-1-6,1-1 40,-1-1 111,4-3-89,-6 0-39,2-6-45,-5 1 17,0-3-11,-2 0-12,-2 0 23,-3 0 5,-2 2 1,-1 1 27,-2 3-5,-2 1 0,-2 3-1,-3 1-4,-2 3 4,-2 1 1,0 3 11,-2-1 0,-2 3-17,0 2 1,-9 10-29,6 0-6,-4 9-3391,10-1 3375,2 2-221,3 3 165,4 1-79,1 1-134,5 1-252,6 0-466,5 1-3108,8-1-1501,4 0 5607,9 3 0,-16-16 0,1-1 0</inkml:trace>
  <inkml:trace contextRef="#ctx0" brushRef="#br0" timeOffset="20744">13774 2547 20235,'5'-47'782,"0"0"0,0 4 1,-2 4-296,-2 4-56,0 2-44,-2 2-51,-2 3-51,-2 4-27,-4 3-40,-2 5-27,-2 3-40,-1 3-39,-2 4-22,0 3-28,-2 3 5,1 3-39,-1 5 0,0 4-17,0 4 11,0 4-10,4 3-12,1 2 5,4 4-33,3 1-4223,4 1 4256,2-1 504,5 0-509,5-1-11,13 8 28,-4-12 5,9 6 12,-2-12-17,-8-7 190,8-1-106,-16-8 3195,2-5-3206,-8-2 529,1-4-535,0-1 12,0-2-7,1-1-10,0-1-1,0 0-5,2 0-3415,-1 1 3387,1 1-1421,-1 1 1398,1 2-11,1 1-5,0 2-6,2 3 0,0 2 0,1 3-6,1 5 1,-2 6-1,0 5 12,-4 5-1,-3 5-5,-3 6 6,-6 4 1090,-5 6-1101,-6 4-2162,-6 3 2173,-4 3-9,12-27 0,-2 0-174,0 0 1,-1 1 170,-1-1 1,0 1-9,-1-1 0,0 0-6,-5 10 0,0-1 4,-9 14 590,14-20 1,1-4-575,4-2 254,5-10-237,5-8 2684,6-11-2690,3-6-5,8-9-1,21-24-2234,-2 5 2234,-8 9 1,1 0-11,18-17 279,-20 23 1,1-2-275,1 0 0,1 0-3,1-1 0,0 0-1057,1 0 0,0 0 1057,0-1 1,1 1 2,-1 1 0,0 0-192,-2 2 0,1 0 186,6-5 0,1 1 835,-5 3 1,0 2-822,-2 0 1,-1 1 370,11-10-379,-20 13 2933,-3 1-2938,-4 1 5,-2 1 11,-1 0 0,-4 1 17,1-1-11,-4 1 898,1-6-876,-2 6 6,-1-3 519,-2 7-508,0 2 0,0 2 28,0 0 0,0 2-11,0 0 0,2 2-73,1 0 22,0 2-10,0 3-29,-1 1 11,0 4 6,0 4 0,-1 3-11,2 15-23,0-4 1,0 12-46,1-8-72,1 0-3487,1 2 3268,3 0-2492,1 0 1982,2 0-447,1-2-936,2 0-3601,0-3-3400,0-4 9264,-2-6 0,-5-8 0,-1-5 0</inkml:trace>
  <inkml:trace contextRef="#ctx0" brushRef="#br0" timeOffset="20937">14531 2041 19367,'-43'-38'203,"0"0"1,4 3-1,9 10 1958,22 20-2161,4 3 860,2 2-894,1 2-5,1 3-62,1 6-100,3 5-197,4 5-1819,9 17-981,-2-4 3111,7 17 1,-13-30 0,-1 0 0</inkml:trace>
  <inkml:trace contextRef="#ctx0" brushRef="#br0" timeOffset="21261">14774 2345 23729,'18'29'11,"-1"1"0,13 24-5,-18-23-12,3 1 988,2-3-971,3-3 349,2-2-309,14 3-40,-9-11-538,11 0 572,-14-12 499,-1-4-483,-1-5 18,-2-4-3130,1-5 3152,-1-3 139,9-14 62,-4-9-1918,-1-3 1712,-5 0 55,-6-2-1608,-3 13 1519,1-8 1501,-2 9-1558,-5 11-21,1-2-22,-3 13-147,-1 3 2073,-1 3-5770,0 2 167,0 5 3715,-3 3 0,1 0 0,0-1 0</inkml:trace>
  <inkml:trace contextRef="#ctx0" brushRef="#br0" timeOffset="21954">13754 2408 12410,'0'-5'5287,"0"2"1502,0 3-6616,-5-50-77,3 38-40,-3-38-17,5 50 6,0 1 39,0 1-12,-1 3-10,1 3 0,0 2-1,0 2 1,0 2 22,1 3 45,3 14-62,1-4-5,2 13-322,-2-8 339,0 3-12,0 2 62,-1 25-79,-1-11-1216,-3-6 0,-2 2 1206,-3 10-18,0-18 0,0-1-418,-6 17 424,-1 0-6,0 2-895,-1 1 873,0-1 11,0-1-11,0-2 11,-1-3 12,2-4-23,-1-4 17,2-5-183,-1-8 183,1-4 33,1-8 12,0-6 1939,1-7-1911,0-3 455,2-8-467,-6-15-1839,3-1 1778,-5-15 0,4 3-423,-1-6 411,2-4 18,2-5-12,3-4 11,3-2 1,5 0-12,5 2 6,6 3 5,6 5 9,-3 16 0,2 1-3,12-12-397,-10 14 1,2 3 379,13-8-6,3 2-10,3 0-12,4 0-39,4 1-90,1 0-134,2 3-274,-3 2-2257,-4 2 991,-7 4-3462,-10 2 5735,-6 2 0,-13 6 1,-3 1-1</inkml:trace>
  <inkml:trace contextRef="#ctx0" brushRef="#br0" timeOffset="22790">15603 2409 19283,'3'-6'2991,"-2"1"235,-1 5-8870,17-54 5678,-13 45-17,11-39 1403,-16 62-1420,-2 3 871,1 3-871,0 1 0,0 2-34,1 2 2840,0 2-3087,1 2-279,2 1-493,0 1-829,3 0-1882,0 0 3764,1 3 0,-3-17 0,0-1 0</inkml:trace>
  <inkml:trace contextRef="#ctx0" brushRef="#br0" timeOffset="23527">15742 2320 22582,'-2'4'1790,"0"-1"-1750,4-1-23,-2 2 10,0 5 36,0 1-6,-2 1-5,1 0 15,0 1-159,0-1 137,1-1 0,0-1 0,0-1 22,1 0 6,1-3 168,3 1-107,-1-4 0,3 0-27,-1-2-17,2-2-28,0-1-1,1-5 12,1 0-34,-1-2 17,0-2 0,-2-2 0,0-2-5,-2-1-1,0-4-16,-1-2-6,-1-1 11,0-2 6,-3 2 22,1 2 17,-1 3 28,-1 4-17,-2 4-11,-2 3-22,-3 3-29,-2 2-16,-1 2 0,-4 1-6,-2 4-11,-3 3 22,-2 5-22,0 2 17,-1 4 0,0 2-11,0 3 5,2 3 0,2 2-625,1 2 602,4 1 24,2 0-7,4 0-5,4-1 6,4 0-6,5-1-6,6-1-16,6-1-6,7-1-45,5-3-89,4-1-118,5-4-219,2-2-392,1-4-604,1-4-2861,1-4 4356,3-3 0,-22-1 0,-1-2 0</inkml:trace>
  <inkml:trace contextRef="#ctx0" brushRef="#br0" timeOffset="24088">16130 2392 14717,'2'-6'3607,"0"2"63,-2 4-3234,21-60-44,-13 40-330,5-14 0,-2 2 235,-7 23 477,-1 2-612,-2 2 965,0 2-1066,-1 3-27,1 7-12,-1 2-11,2 10-16,-1 0-1,0 4-11,0 3-2581,0 3 2615,-1 0-1241,0 2 1264,-2 1-405,0-1 376,-1 1 6,0-3 5,0-1-10,1-5 4,1-2-4,1-5 10,0-1 79,1-7 2628,1-2-2584,1-4 1718,1-5-1768,3-3-27,3-4 10,2-4-5,5-4-6,2-3 17,2-2 730,2-3-730,2-1 11,2-1-11,2 0-228,4 0 234,2 2-1044,-8 10 0,2 1 994,15-7-24,12-2 1,-19 13-6,-3 4-5,-1 4-2648,-3 1 2642,0 4-813,-2 3 774,1 3-36,10 10-104,-10-3-129,9 8-319,-15-6-510,-3 2-1048,-4 1 2185,-1 3 0,-9-10 0,0-2 0</inkml:trace>
  <inkml:trace contextRef="#ctx0" brushRef="#br0" timeOffset="25191">18812 2370 20235,'-2'-49'470,"1"0"1,1 8 0,-4 6 1208,-23 8-1516,6 15-7,-10-1 564,-7 9-619,8 2-510,-12 6 454,13 4-11,1 4 702,2 3-725,2 3 17,4 3-17,3 2 0,4 2-22,4 2 0,5 14 5,7-9 6,5 8-22,21-2 5,0-12 808,15 6-814,15-9 18,-11-9-199,-16-6 1,2-2 205,-1-4 1,0-3 3,5-7 0,-1-2-1,24-5 12,-6-15 0,-36 9 0,-4-3-1,-5-1-4,-3-2-7,-2-1 23,-3-11-5,-1 12 16,-1-7 22,-1 13-5,-3 7 363,-1 3-419,-3 7 11,2 5-22,-1 4 22,0 3-6,-2 7-5,1 1 23,-2 5-12,1 2 0,0 1 12,0 3-23,1-1-6,2 0 0,1 1 6,3 0-11,0-1-3386,3-1 3374,3-3-2279,4-1 2257,4-3-95,14 1 17,-3-8-39,11 1-155,-4-10 93,3-1-201,18-9 122,2-8 247,-1-4 1390,-7-6-1328,-19 2 5,-4-2 2912,5-14-2823,-5-4-16,-2 2 34,-6 3 16,-6 15 1,-2 1 10,-2 3 1,0 3 11,0 3-5,-2 2-23,1 2-40,-2 4 212,1 2-279,-2 2 1302,1 1-1302,3 14-10,-1-1-12,3 13 11,-3-3 6,0 5-1,-2 16-4,-1-9-969,-1 12 963,-2-15 11,1 0-3096,-1-3 3079,0-2-824,3-4 818,-2-6 51,2-2 84,3-8 569,5-7-648,3-8 2942,8-6-2785,13-12-2121,-4 5 2037,13-8-22,-8 10-180,2-1 236,16-4-101,-11 7-975,12-1 947,-17 11-11,-1 4-17,12 2-17,-12 5-162,21 10 1808,-24 0-2312,8 9-808,-12-3-2650,-1 2 4141,3 3 0,-14-12 0,-1 1 0</inkml:trace>
  <inkml:trace contextRef="#ctx0" brushRef="#br0" timeOffset="26421">18905 2348 21636,'28'-44'886,"-6"8"-511,-24 32-224,-2 0 61,-2 0-78,0 0 29,-2 0-40,-1 0-17,0-2-5,-2 1 95,1-1-112,0 1-12,0-1 1,0 1-11,2 1-1,0 0 1,1 1-12,0 1 1,1 1-1,-1 0 1,-1 1-7,0 0-4,-1 0-1,-2 0 0,0 2 11,-2 0 1,-1 1-1,-1 1-5,0 0 22,1 0-5,0 1-1,1-1 29,-7 3-62,6-3-11,-4 3-5,8-2-1,2 0 6,-2 3-1,4 0 1,-2 1 0,3-1-11,1 1 5,0 1 17,0-1-17,1 3 6,0-2 0,1 1-12,-1 0 12,0 0-6,1 1 0,0 0 6,0 0-6,0 0 6,0 0-22,1 4 10,0-4 6,1 3 1,1-5 27,2 0-17,1-1 1,4-2 16,3 2 0,3-3-11,3 0 0,5-1-3398,3-1 3370,5-2 45,21-1-22,-11-1-264,17-3 263,-20-1-10,-1-3 4,-3 0 1,-5-1 0,-4-1 5,-3-1 68,-1-5-62,-6 3 0,-1-4 0,-6 3-17,-2-1 17,-1-2-5,-1 0-12,-1-1 17,0 0-6,1 0 23,-1 0 3304,1-4-3282,0 5 17,-1-2 5,-2 8 18,0 3 345,-2 0-379,-2 1-1,0-1 7,-1 2-18,0 0-16,1 0-11,-2 2-6,3 1-34,0 0 6,1 3-5,0 1 16,0 2-6,-1 2-10,0 2 38,-2 7-5,-1 7 0,1 1-11,-1 4 78,1 5-89,3-6 16,-2 8-27,3-9-1,1 1 1,1 0-18,3-1-218,13 10-106,2-10-308,12 6-3394,20-9 4049,-4-6 0,-5-3 0,-16-8 0</inkml:trace>
  <inkml:trace contextRef="#ctx0" brushRef="#br0" timeOffset="39241">21814 2283 20873,'-5'-45'569,"0"-1"1,1 4 0,-2 11-380,-6 22-33,-2 2-34,-3 3-16,-4 2-18,-2 1 74,-16 9-96,8 1-11,-11 10 5,3 11-38,11-4-1108,-6 11 1085,17-10-6,2 2 0,5-2 6,3 0-16,3 7 10,4-7-16,3 3 16,4-12-269,4-2 286,2-3 1075,3-1-1030,2-4-5,1-2 89,14-4 45,6-11-73,-1-3-797,1-10 808,-13 1 34,2-4 11,-2-3 17,-2-2 5,-2-1 0,-2-1 1,-4 3-6,-3 2 299,-3 4 20,-4-3-414,-4 12-23,-4 0-28,-3 12-22,-3 1 827,-2 3-821,-1 3-23,-2 3 11,0 4-22,-3 11 22,6-5-22,-1 9 16,7-7-10,3 1 5,2 1 0,3 0 11,12 8-17,-1-7 6,9 7-5,-3-11 5,3-1-3398,2-2 3398,0-1-11,-1-3-853,0-3 864,-3-2 0,-3-4-17,3-1 23,-7-6-6,1 0 50,-7-5 2926,-2-1-2948,1-10 5,-2-5-10,-2-3 1280,-1-1-1326,0-5 23,1 8 11,2-9 17,7 1-28,-1 8 6,6-5 0,0 7 5,-3 7-6,3-1 18,-6 9-29,1 3 1,0 1 10,2 2 18,1 0-18,2 3 6,9 0-16,-4 2 5,6 3 0,-9 2 5,-1 2-10,-1 1-1,-2 1-5,-2 2 11,-1 1-11,-4 1 11,-1 1 5,-3 0-10,-1 1 22,1 7-34,-1 2 22,2-1-10,1-3 5,0-8 0,1-1-6,2-1 1,2 0 10,2-2-5,2 0 0,3-4 0,2 0 0,1-4 11,2-1 1,0-3 4,1-1-16,0-4 0,-1-2 23,-2-1-23,-1-2 17,-1-2 5,-2-1 45,3-11-50,-8 4 5,1-7-55,-10 7 44,-2 1-11,-1 0 11,-5 3 17,-1-1 0,-10-5-17,3 6 6,-6-5-6,6 10 12,0 0-1,2 3 29,2 0-29,1 2 0,2 2 1,1 0-51,2 2 33,0 1 1,1 2-28,0-1 38,0 2-4,-1-1-7,1 1 6,-1 0-16,0 1-1,1 0 6,-2 1-11,2-1 5,-1 1 1,1-1 16,0 0-22,0 0 142,0 0-57,-1-1 59,1 2-29,0-2 28,-1 0-25,1 0 0,-2 2 14,0 0-68,-1 1-145,-1 0-13,1-1 18,-1 2-46,2-2 3,0 2 27,0-1-19,1-1-8,0 1 129,1-1-8,1 1 0,0 0 17,0 1-13,3 0 7,1 1-4,3 2 11,3 1 1,2 1 2,4-1-11,1 1 1,4-1-3391,0-1 3381,2 0-252,0-2 240,0-1 11,1-2 11,-2 0-6,1-2 6,-2-2 5,0-1-5,-1-2 0,-3-2 23,-2 0-7,-3-3-2,-2 1-5,-3-2-7,-1-1 65,-3 0-15,-1 0 2,-1-1-4,-1 2 3338,0 0-3249,0 1 477,0 0-385,-2 1-62,0-1-126,-1 4 33,0 0 56,2 4-15,0 1-105,0 0 301,0 6-213,1 1 49,-2 6 79,2 2-99,-1 4-21,1 1-112,-1 5 23,1 1-414,1 4 182,0 1-61,2 3-1318,1 1 1093,1 1-3140,2 1 2857,1-1-853,10 11 746,-2-15-38,9 6-404,-1-18 190,4-3-49,3-5 18,5-3 156,4-3 186,2-3 232,1-1 232,1-4 211,-1-1 76,-1-6 534,10-8-3,-15 2 158,5-7 104,-20 4 813,-3-2-737,-4-1-37,-3-2 3990,-1-10-4072,-5 7-90,0-8 461,-9 2-714,-2 8-50,-5-5-45,-4 12-28,-1 2-33,-4 3-22,-1 3-2882,-1 3 2837,-2 2-707,1 3 678,0 2 6,-6 5-61,8 1-7,-3 5-16,9 1 6,1 1 5,1 1-16,1 2 8,1 0 6,3 3-9,1 0 6,3 2-12,1 8 0,5-6-5,2 5 17,5-12-27,2-1 13,3-2 19,0-2 3064,11-3-3058,-6-4 6,8-2 1038,3-11-965,2-7 111,7-10-67,-11 1 17,-9 0 11,-11 7-6,-4 0-16,-2 2-18,-2 2 113,-3-3-140,0 7-6,-2-2-22,0 6-17,1 3-11,0 1-34,1 1-67,1 1 34,-1 6 22,1 0-6,-1 6 6,2 1-6,1 1 1,2 2-1,2 0 17,5 2-16,3-2-12,3 2 0,3-3-39,11 5 51,-6-7-18,9 2-10,-12-10 16,1-2 6,-1-1 33,18-9-5,-10-2 22,11-7-22,-21 3-6,-7-1 28,-8 4-16,-1 2-12,-3 2-34,-1 4 35,-2 2-1,-3 0 0,0 0 6,-5 1-17,5 0 11,-1 2-5,4 0-6,2-1 5,0 0 6,3-1 12,1 0-12,4 1 6,2-1-17,14 0 11,-2 1-22,12-2-6,-4 1 34,2-1-12,-1 0 12,0-1 17,-3-2-17,-3-2-1,-4-5 18,-3-2 33,0-11-39,-7 3-5,1-7 94,-7 1-22,-2 6 29,-1-2-11,-1 7-113,0 6 0,0 0 0,-1 6 0,1 1 0,-2 6 0,0 5 0,-3 7 0,-1 7 0,-2 8 0,-3 8-331,0-3 1,0 2 330,1-7 0,0 1 0,-4 11 0,-1 4-208,0 7 1,0-1-1479,4-9 0,0 0 938,-2 13 1,0 5 747,7-16 0,2 2 0,0-7 0,-3 21 0,4-18 0,0 0 0</inkml:trace>
  <inkml:trace contextRef="#ctx0" brushRef="#br0" timeOffset="41124">3362 4025 17966,'0'-8'2196,"0"1"-1272,0 7 583,-3-60-1009,-1 39-134,0-15 0,-2 2-123,-3 24-62,-2-1-67,3 8-11,-8 3-78,3 5-12,-7 5 6,4 6-402,-1 4 396,1 4-17,1 2-5,0 16-6,7-10 6,1 8-11,10-14-6,3-3 5,8-2 6,4-3-39,20 1 34,-7-6 5,13-3 40,2-6-7,-11-8-392,8-2 404,-16-6 22,-4 0 17,-4-4 326,-3 0-298,-5-2 17,-3-1 0,-4-1 11,-2-1 67,-8-13-106,0 5-605,-5-8 583,1 9 11,-1 1 0,1 1 11,0 2 22,1 2 393,0 4-392,0 3-29,1 4 88,-5 3-138,-6 7-17,-2 5-11,-3 6-11,3 7-1,-1 3-27,0 4-17,1 2-39,4 3 551,3 0-1045,5 15 29,6-10-877,8 11 37,6-15-997,7-2-1630,6-2-4902,1-6 8929,-2-5 0,-10-7 0,-5-5 0</inkml:trace>
  <inkml:trace contextRef="#ctx0" brushRef="#br0" timeOffset="41463">4045 3782 25480,'-42'-30'85,"-1"0"1,3 1 0,9 14-52,18 30 1,1 6-12,4 4-12,2 6-6,3 6-498,2 8 487,4 8-985,1 9 985,0-27 1,1 3-23,0 3 0,0 4 0,0-2-939,0 11 1,1 0 917,-1-5 1,0 3 0,0 1-98,-3 5 0,0 2 0,-1-2-736,-1-10 1,0-2 0,-1 3 759,-1-2 0,0 2 1,0 1-1,-2-4-343,-2 2 0,0-3 0,-2 1 252,0-1 0,-1 1 1,-1-1-107,0-2 0,0-1 1,-1 0 200,-5 13 1,-3-1 223,-4 2 1,-1-5 5,8-20 0,-2-2 2,-2 0 1,0-7-387,-4-11 479,4-14-11,2-11 1192,-2-32-1271,7 0 142,6 10 1,1-1-204,3 4 0,1 0 3,1-4 0,0-1 8,1-3 0,1-1-11,2-2 0,2-1 39,0-2 0,2 1-47,3-1 0,1 0-15,1 0 1,2 0-6,0 3 0,3-1-6,0 7 0,2-2 1,-1 2-9,2-4 0,2 1-6,6-11 1,0 3-7,-9 17 1,-1 4 0,-1 0 0,1 1-81,16-23 1221,-1 4-1597,-1 3-593,1 3-1547,0 1 2594,4 0 0,-17 17 0,-1 3 0</inkml:trace>
  <inkml:trace contextRef="#ctx0" brushRef="#br0" timeOffset="41874">5630 4138 20523,'10'-50'705,"-1"-1"1,-1 6 0,-1 8-207,-5 12-84,-2 6-74,0 7-89,0 4 850,0 4-1024,-2 2 303,0 4-364,-1 2 167,-1 5-178,-1 7-1,-3 6-5,1 5-647,-1 4 641,2 4-67,2 0-61,2 3-113,2 0-212,4 3-342,2 0-599,2 2-1390,3 0-6769,-1-4 9559,0-7 0,-6-15 0,-1-8 0</inkml:trace>
  <inkml:trace contextRef="#ctx0" brushRef="#br0" timeOffset="42228">6063 3761 23035,'-44'-34'128,"0"0"1,4 2 0,7 11 405,21 23-512,1 2-22,2 4 6,0 2 5,3 3-5,-1 1-6,3 3 179,1 11-184,3-5-12,7 16 11,0-16-384,7 5 418,-2-12-28,2-1 11,1-5-2984,1-1 2979,0-4 78,8-2-11,-7-3 11,3-3 11,-9-4 17,-2-1 5,-2-3-5,-1-2 452,-2-6-463,-2 3 0,-1-4-23,-3 6-5,-2 0 3386,-2 2-3403,-1 2-11,0 2-22,-2 3-12,0 1-17,0 2-22,-2 2-11,2 1-34,-1 2-72,2 4-91,0 2-207,3 4-2239,1 10-1564,5-5 4246,6 10 0,-3-18 0,2 0 0</inkml:trace>
  <inkml:trace contextRef="#ctx0" brushRef="#br0" timeOffset="42831">6437 3865 20968,'3'-8'3131,"-1"2"-2089,-2 6-353,0 0-627,-20 72-1123,8-23 1075,0-2 0,0 0 282,0 2-285,7-18-11,1-3 11,3-2-3103,1 0 3143,1-10 638,2-1-521,1-12-6,1-3-5,3-5-45,3-5-28,3-7 73,15-18-73,-6 4-203,9-13 281,0-5-78,-8 13 0,6-11 6,-12 17-18,-1 4-10,-1 4-28,-2 4-12,-2 4 0,-2 5 3289,2 1-3299,0 5 4,0 3 1,-1 6 6,-2 4-7,1 4-16,2 2 6,2 2-3306,0 3 3300,2 0-2071,0 0 2060,1 0-1511,2-2 1516,0-1-411,2-2 389,2-2 23,2-2-18,2-4 1010,1-3-970,2-2 1796,14-9-1796,5-9-12,-18 1 1,-1-2 2284,16-16-2284,-8-7-1,-16 7 6,-4-6-11,-3-2-11,-4-6 16,-4 10 1,-2-2 6,1-25-10,-3 8 1,0 1 2,-2 21 1,-1 1 28,-1-17 0,-1 1 5,-3 2 6,-4-4 16,0 29-10,-1 7 5,1 4-12,0 5 1,2 3-17,0 3-22,0 5-6,0 6 1188,-4 20-1182,2-1 5,-2 19 0,7-5 185,1 4-193,3-9 0,0 0-3,3 23 5,-1-21 1,1 0-17,5 17-11,1-1-40,4 0-44,1-1-68,3-2-84,3-2-2675,3-6 2507,1-3-873,10 7-1159,-3-8-937,-1-5-6076,-11-14 9471,-12-16 0,-3-5 0,-3-1 0</inkml:trace>
  <inkml:trace contextRef="#ctx0" brushRef="#br0" timeOffset="43020">7132 3949 25219,'27'-38'-164,"0"0"0,-1 4 0,3 6-290,8 19 0,2 5-1459,20-5 1243,-20 3 1,-1 1-1700,11-1-2482,-5 2 4851,1 1 0,-22 2 0,-2 0 0</inkml:trace>
  <inkml:trace contextRef="#ctx0" brushRef="#br0" timeOffset="43571">7749 3815 26250,'-27'19'236,"28"-3"-203,24-13-5,17-4-17,-12-3 12,15-9-6,-11 2-40,10-5 34,-17 4 1,-2-2-3393,-4 1 3403,-5-2-1,1-6-9,-10 5 10,1-4 17,-13 6-28,-2 5 12,-9 1 3377,-3 6-3389,-4 2 0,-3 1-22,0 3 22,-1 3-5,4 2 5,1 2-11,3 0 28,-1 6-23,6-3 39,0 5-27,6 4 5,4 7-10,4 15-12,4-6 11,6 3-6,13-1-754,-3-9 738,12 5-6,-5-14 11,4-3-5,2-3 0,1-2-1,10-4 12,-4-4-11,-2-4-345,-10-6 361,-13-4-5,-2-3-5,3-9-1,-7 3 732,1-8-726,-6-9 6,0 7-23,-1-13 45,3 1-22,-1 9 10,4-6 12,-2 15 6,0 1 5,2 3 90,11-8-79,-5 10 1,10-6 33,0 11-62,-4 5 6,8 0-5,-8 5-1,1 4 0,-1 3-10,9 12 5,-9-2 413,10 18-447,-11-2-39,0 0-78,-5-2-891,0 0-583,-5-9-5220,3 7-3003,-6-16 8949,-2-2 1,-2-6 0,-2-3 0</inkml:trace>
  <inkml:trace contextRef="#ctx0" brushRef="#br0" timeOffset="44577">8499 4029 10730,'0'-9'4715,"0"2"-3174,0 7 3343,0 0-4407,16-62-63,-11 40-532,5-14 1,-2 2 448,-6 20 118,-2 0-192,1 1-22,-1 0-27,-2 1-35,-1 1-10,-4 2-23,0 1 424,-1 2-458,-1 0-39,-2 2-5,0 0-23,-3 2-16,0 1 5,-3 2-12,-2 3 2,-2 3 4,-1 5-16,-2 2 11,0 4-1,0 1 1,0 3 6,1 1-7,1 2 1,2 1-17,1 0 17,3 1-6,2 0 12,4-2-1,2 0-11,3-3 6,2 0-17,4-2 56,18 9-45,-2-12 12,16 6 5,-6-18 0,3-2 5,3-2-10,1-5 10,2-2-5,-2-5-1398,0-2 1403,-2-2 29,-3-2 16,-2-2-405,-4 0 439,-5-1-5,-4-3-7,-4 0 7,-4 0-18,-3-2 7,-2 2-1,-2 0-136,-2 3 164,-1 2 95,-6-1-106,4 7-28,-2 0 1337,5 7-1287,-1 2 357,3 3-440,0-1 162,1 8-202,0 2-5,1 9 5,2 3-22,3 7 11,0 5 17,0 6-1413,1 6 1407,-2 5-11,-3 5-17,0-10 0,-2 2-3,-1-9 1,0 0-4,-1 14 1,0 0-17,-1-12 0,0-2-6,0 0 0,0 1-22,-1-2 0,0 1-6,0-2 0,0-1 3,0-1 0,-1-1-42,-5 28 79,-1-11 10,1-9 34,1-14-262,0-10 251,2-10 5,-1-7 1,0-8 5,-1-8 0,1-6 1,-1-6-12,1-5-952,0-5 946,-2-5 12,2-4 0,0-4 5,2-4 0,1-2-11,3-2-22,4 3-62,4 2-84,5 6-163,6 7-246,4 3-342,4 6-632,5 2-1563,2 4 3339,8 0 1,-19 12 0,1 3 0</inkml:trace>
  <inkml:trace contextRef="#ctx0" brushRef="#br0" timeOffset="45478">9111 3962 24788,'-38'-4'241,"9"1"-123,32 5 22,2 0 123,8 2-179,0-2-5,7-1-12,-2-1-11,1-2 0,1-2 0,0-3 0,-1-1 0,-1-2 6,-2 0-1,-2-1 12,-3-1 0,-3-1 5,-2-1-22,-3 0 0,-2-1-17,0 1-11,-4 0 12,-1 0-12,-3 4 5,-3 0-10,-2 3 21,-11 2-38,4 3 11,-9 1-6,6 4 0,-1 3-5,0 4-6,1 2 0,1 2 0,3 0 11,2 3 0,4 1-11,3 9-11,5-6 11,1 7-11,14 1 16,1-6-5,12 6-3375,1-11 3381,6 1 16,4-3-345,5 0 306,-8-5 1,1-2-7,17 4 31,-7-4 1,-1-2-9,4-2 0,8-1-28,-25-6 28,-6-1 11,-6-3-59,-3-2 53,-5-1-10,-3 0 5,-3-2 22,-4-15-11,-2 6-5,-2-13 11,1 11 0,2-2-1,0-1 3234,5-9-3199,5 1-18,2 1-10,5 7 483,5 7-489,-3 7 0,6-1-11,-4 6 5,1 3 6,0 1-17,0 2-3296,0 1 3296,-1 3 0,9 10-6,-9 2 12,6 7-6,-11 0 0,-1 4 6,-3 2-6,-2 3 11,-2 2-28,-1 0 28,1 12-16,-2-12 10,4 8-662,0-17 651,4-4-11,3-1 40,4-5-34,17 0 27,-6-8-21,12 0 10,-10-9-5,0-4 12,14-13 4,-3-9-2072,-1-2 2051,-9-5 5,-16 7 2046,-3-3-2018,-4-4 0,-3-3 56,-3-19-1643,-4 12 1643,-4-10 179,-8 7-376,0 14 281,-6-7-23,4 17 2120,2 3-2136,2 2-17,1 4-12,2-1-100,2 8 0,2-1 3188,1 7-3188,2 1 617,0 10-617,4 1 0,3 13 0,14 15 0,0-3-348,11 16 348,-9-21 0,1 0-1504,16 18 1504,-14-17 0,2 2-6,1-2 0,-2 0-229,12 15 64,-17-17 0,-2 0-238,-4 8-207,-10-1-330,-14-1-1089,-11 0 2035,-12-8 0,-2-1 0,4-3 0,-22 10 0</inkml:trace>
  <inkml:trace contextRef="#ctx0" brushRef="#br0" timeOffset="49203">12109 4294 17871,'0'-10'2688,"0"2"-1702,0 8-140,5-62-2292,-4 39 1715,2-14 0,-1 3 157,-2 20-102,-2 3 589,0 3-728,-1 3 325,-2 2-488,1 4-5,-2 5 5,0 5-5,-3 5 6,-1 6-7,-1 3-10,1 3 5,0 1-5,3 1-6,3 0 1126,3 9-1137,4-11 6,5 6-1,13-7 12,0-9 5,10 2-3386,-3-12 3391,3-3 7,4-4-189,1-6 250,18-11-28,-13-1-5,11-9 106,-7-8-56,-13 6 16,4-9 7,-16 11 4,-6 1 1,-3 2 11,-6 3 112,-3 0-168,-5 8-17,-8 1-61,-1 11 5,-7 5-11,3 4 6,2 4-6,-1 2-11,5 2 11,3 1 11,4-1-11,3 1 3293,11 3-3293,8-2 0,6-2 0,6-6 6,-5-6-12,4-3 6,1-1 11,2-3-3110,1-1 3093,1-4-2251,-2-2 2251,0-3 52,6-11 21,-6-6 11,-1-13-55,-16 6-7,-10 0-4,-6 10 2262,-2 0-2263,-2 1 0,-2 2 3401,-4-4-3400,3 8 4,-4 0-10,5 10-6,0 2 13,2 2-47,0 3-128,1 0 44,1 2-39,1 3-392,-2 5-622,2 6 203,-1 1-388,4 2-632,2-5-735,3 0-1158,3-2-4319,-1-2 8200,1-2 0,-5-3 0,-1-1 0</inkml:trace>
  <inkml:trace contextRef="#ctx0" brushRef="#br0" timeOffset="50052">13171 3848 16496,'-4'-42'679,"1"1"1,0 2 0,-1 10 656,-1 21-1011,-1 2 1196,-3 3-1376,0 7 618,-2 2-684,1 9 1527,3 3-1437,-1 33-130,4-14 960,2 25-966,6-24-266,2 3 278,8 18-34,-3-12 23,3 12-34,-6-19 0,-1-2 6,-1-2-23,0-4 17,-2-3 11,0-4-17,-1-4 1,0-5 5,0 0 22,0-8 273,1-1-222,-1-6 106,5-8-90,1 1-33,5-9 0,-1 0 28,7-13-39,-4 5 0,6-9 56,1-3-51,-6 10-5,6-8 11,-2 6-28,-4 9 0,4-2-17,-7 11 0,1 2 12,8 4-18,-5 0 12,8 5-17,2 7-3392,-5 2 3403,6 7-793,-8-3 782,-2 3-2024,1 0 2035,-1 0-1238,0 0 1222,1 0-1,1-2-33,2-2 237,15 1-203,-8-7 1490,11 0-1485,-13-7 0,-1-2-201,-1-3 218,-2-4 516,-2-3-533,-4-2 281,2-10-247,-5-4-17,-3-2 32,-6-2-38,-6 9 6,0-1 2562,-4-9-2540,1 8 12,-5-3-1,2 12 2551,-1 3-2562,-1 3-6,0 2 1,-6 3-6,-4 3 28,-7 6-50,4 2-1,1 6 1,2 8 22,-1 6-6,2 2-55,3 2 27,6-8-5,4 0-3387,0 1 3404,2 1-168,5 8 139,3-9 7,5 4 4,4-12-4,14 2 10,-3-7-5,11 2 0,-7-9 5,0-1 0,-1-3 12,9-5-6,-10 0-11,6-6 11,-14 2 5,-3-3 135,-3 0-118,-2-2-16,-3-2 0,-2-1 5,-1-2 0,-1 0 17,3-9-11,-2 6-12,3-6-24,2 2 19,0 7 11,3-4 12,7 4-2280,-5 6 2229,7-2 2330,2 6-2246,0 4-56,0 0 11,-4 7 14,-9 2-9,-1 5-21,-2 2 5,-1 5 3381,0 12-3381,-3-5 5,0 8-10,-3-8 5,4 8-12,0-7 12,4 5-16,1-10 21,14 4-10,-3-6 16,10 2-28,-6-10-3425,17-1 3352,-9-4-649,26-3-741,-27-4-3555,8-4 5035,-16-4 0,-12 6 0,-2-2 0</inkml:trace>
  <inkml:trace contextRef="#ctx0" brushRef="#br0" timeOffset="51598">14911 4138 18866,'-11'-15'509,"2"4"1516,11 19-1851,0-1 728,4 1-723,1 1 0,3-2-5,3 1 373,4-3-407,2-1-23,4-2-10,3-1-35,3-2 7,1-4-2086,2-2 2080,0-4 61,-1-3-1072,6-11 1067,-12 5-773,1-9 756,-14 6-516,-5 0 511,-3-1 16,-2 1-22,-5 1-6,-3 2-11,-6 3 2164,-4 4-2158,-16 4-40,4 5-22,-10 5 1386,9 5-1369,0 6-17,3 5 28,3 3-34,4 1 1192,0 13-1202,8-8-7,2 9-10,8-10 5,6 1-40,5 0-4,7 1-40,7 0 531,9 1-800,7-1-464,7 0-4099,-11-9 1,0-1 4299,12 6 0,0-1 0,-35-17 0</inkml:trace>
  <inkml:trace contextRef="#ctx0" brushRef="#br0" timeOffset="272308">16956 4250 12825,'20'-58'3207,"0"-1"1,-2 5-1,-3 7-2725,-5 5-68,-4 10-72,-5 15-51,-1 4-72,0 5-63,-1 2 12,-3 4-123,-6 8-28,0 3-6,-3 11 6,1 1 0,2 4-12,-2 4 7,3 2-7,-1 17 18,6 2-18,1 0-5,8-6-11,5-18-331,4-3 342,3-3 0,3-4 6,12-1 55,3-7-10,1-5 21,-4-7-21,-10-6 82,-3-3-72,0-3 29,-2-2 0,-1-2 5,-1-2 11,-3-2 7,-2 1 77,-1-10-5,-3 2-3276,-3-1 3220,-2 12-90,-3 15-22,0 7-12,-2 14-5,3-1 23,0 7-2126,3-5 2103,2 1 0,3 0-70,4 0 65,3-2 2241,2 0-2242,15 4 12,-5-6-6,9 2 0,-9-9 34,9-4 3341,-11-4-3291,12-10-40,-18-2 1,1-7 17,-8 2 118,-2-1-129,-3-2 5,-2-1 5,-2 0-33,-2-2 17,0 1-11,-2 1-6,-1 0-12,-3 2 1,0 2 6,0 2-7,-1 2 1,0 2-17,1 3-5,1 3-96,1 2-6,3 2-66,0 2-578,3 8 34,3 1-414,4 7-4807,13 5 5090,0-2 0,-2-2 0,-9-8 0</inkml:trace>
  <inkml:trace contextRef="#ctx0" brushRef="#br0" timeOffset="272659">18097 3798 19339,'0'-8'3988,"0"1"-3389,0 7-162,0 0-141,-19-64-2135,11 44 1923,-3-15 0,1 3 339,6 24-328,1 4-50,1 0-11,1 2-18,1 1-10,0 5 0,0 0 27,0 4 1533,-2 2-1543,-1-2 208,-2 3-203,-2-3-11,-1 0 6,-1-1-35,-2 0 18,2 0-12,0-1-145,0 2 44,5-2-44,0 2-17,4-3-426,4 2 219,-1 0-6,5 0 17,-3-1 40,1-1-192,1 0 337,-3-2 55,1 0 57,-3-1 67,0-2 90,0 1-56,-1-2-28,0-1-18,0 0-4,0-2-52,0 1-151,1 0-425,-1 1-733,2 0-1334,-1 2 2711,1-1 0,-1 1 0,0 0 0</inkml:trace>
  <inkml:trace contextRef="#ctx0" brushRef="#br0" timeOffset="273040">18000 3830 14363,'-4'1'4975,"1"0"-467,3-1-4284,-33 47 0,27-33 0,-24 35 361,37-45-238,11-2-213,-1-1-33,9-3-28,-3-1-11,1-4-18,2-1 7,1-4-6,1 0-17,-1-2 16,0-1 1,-3-1 129,-3-1-118,-3-1 0,-4 1 54,-5-1-54,-4 1-6,-2 1 0,-4 0 193,-3 1-204,-4 2-5,-4 1-6,-3 1 17,-2 3-17,-1 1 5,0 2-5,2 2 6,1 2-1,2 1 7,1 3-1,-4 4-22,5 2-12,-4 5 12,5 0-17,1 2 6,0 4-1,2 1 1,2 4-1,1 1-5,2 2-11,2 3-11,3 2-508,3 2 502,6 2-34,4-1-106,4 0-229,2-3-303,3-1-634,3-2-1954,1-2 3288,3-1 0,-14-13 0,-2-2 0</inkml:trace>
  <inkml:trace contextRef="#ctx0" brushRef="#br0" timeOffset="274664">19990 3970 17069,'-2'-49'703,"0"1"1,0-1-1,-1 3 1,1 2-1,-1 4-801,-1 5 0,0 3 720,-6-29-141,-1 7-78,0 6-44,1 6-18,2 8-38,1 6-57,3 9-55,1 5 560,2 6-679,1 4 300,0 4-389,0 6 298,3 6-269,2 9-1,2 8-702,0 8 697,-1 10 5,-1 7 0,-2 7 6,-2-27 0,-1-1-9,-1 2 1,-1 1-1,-3 16 1,0 0-1446,0-12 1,-1-1 1439,-2 11 0,0-2 19,-3 12-167,1-8 156,1-6-5,1-8 5,1-6 6,2-6-6,1-7 157,1-5 1061,5-9-1100,9-14-78,3-6-29,8-11-5,0 0 5,4-5-16,1-4-157,3-3 153,-8 10 1,1 0-31,13-13 31,-13 15 0,0 0 8,17-11 23,-12 12-34,4 1-6,-16 16 1,-1 3 21,-3 3-27,1 3-34,7 8-61,4 9-17,11 11 28,-3-2 16,3 1-38,-4-9-29,5-2-31,-6-6 1,3-1-1633,20 3 1725,-16-5 0,1-2-56,17-2 2107,1-2-2029,-20-3 1,2-2 52,-4-3 1,0-1 14,3-5 0,-1-1-23,10-13 45,-17-5 5,-17 6 363,-4-4-345,-5 0 5,-1-2 84,-7-9 22,-8 5-89,-2 3 0,-8 12-5,2 14-1,-2 3 2490,-15 8-2489,8 2-40,-9 7 0,5 10-40,6 7 18,3 1-6,10 1-17,10-8 12,4-1 467,8 10-456,1-9-17,8 5-6,10-8 11,-5-8 12,8 0-6,-8-10 11,-1-1 17,0-4-11,-2-3 22,5-8-45,-6-1 18,2-7 49,-6-9 23,-4-5 23,-2-11-29,-4 8 0,-2 6 113,-5 8 5,-1 6-51,-5-1-117,3 10-11,0 5-6,5 3-16,-1 1-12,1 3 11,-1 3-5,2 13 34,0 0-35,1 9-3391,2-5 3370,2 3-130,9 16-27,-1-10-834,5 12 727,-2-14-45,0-2-17,2-2 18,0-4 33,2-5 5,-2-6-408,9-5-51,5-10 505,0-3 122,1-9-1198,-9-1 1327,-1-1-1117,0-3 1184,-3-3-348,-2-2 399,-1-3 1738,5-16-1379,-2-2-175,-2 2 1320,-5 9-1263,-6 17 2992,-4 5-2829,-2 3 660,-3 5-1085,-2 2 139,-6 10-196,-4 7-12,0 14-22,4-1-5,5 2-12,9 4-5,2-8 5,5 8-3386,3-12 3391,1-3 29,10 2 0,3-6 0,0-3 5,-3-7-11,-7-5 17,0-4-5,1-1-1,0-4 40,8-10-23,-6 2 6,5-9 44,-3-7-49,-6 7-515,3-9 508,-9 12 1,-1 1-6,-2 2-6,-1 4-10,0 0-113,-2 6 2961,1 3-3118,-2 7 648,3 6-922,1 2-162,2 4-202,2 3-197,2 1-1488,8 13-1906,6 5 538,11 13 2843,-8-10 1010,1-5 270,-13-13 229,-2-4 342,-3-3 538,-4-4 2666,0 0-404,-3-4-2498,0 0-229,-2-4-117,0-2-113,0-1 289,1-2-513,2-1-79,1-2-94,1 0-74,3-2-38,1 1-18,12-6-38,-4 4-425,9-5 413,-6 5 1,0 0 4,-1 0-10,0 0 5,-2-1 6,-2-1 11,2-8 17,-4-4-34,-3-1 11,-7 0 6,-6 8-5,-1 3 5,-5 0 412,-1 4-406,-6 2 5,-1 2 96,-12 2-40,5 3 17,-9 1 140,1 3-151,8 1 0,-5 3 22,6 5-84,6-1-11,-2 6-5,6 6-3415,3-2 3392,1 9-437,7 8 392,5-6-106,5 10-124,5-10-369,4-1-420,3 1-1043,3-1-7724,9 10 8306,-11-13 1,-2-2 0,-16-17 0</inkml:trace>
  <inkml:trace contextRef="#ctx0" brushRef="#br0" timeOffset="276175">23936 3977 19403,'22'-49'719,"-1"1"0,-1 4 0,-4 6-299,-2 4-118,-7 8 1044,-3 7-1117,-3 4 329,-4 4-429,-1 4 163,-4 3-225,0 2-22,0 3 630,0 3-647,0 4-5,0 6-18,-1 4 29,2 5-12,1 4-16,1 4-345,3 2 350,1 3-11,3 0-6,2 2 12,4-2-40,2-3 34,14 8 0,-5-13 6,9 4 5,-6-18 6,0-3 17,0-5 27,-1-3 68,6-8-62,-8-2-11,6-7 67,-2-13-67,-4 4-185,4-10 163,-7 6-1,-1-2-22,0-1-16,-1-1 10,2 0-5,-1 2 0,2 1-104,8-5 37,-4 11-45,8-1-17,-7 13-56,1 5-39,3 2-16,0 2-63,0 4-33,0 2-56,1 4-34,-1 1-403,14 5 527,-8-3-23,22 5 276,-21-7 44,9 0 75,-14-5-14,-3-1 12,-2-1 44,-5-1 61,-5-1 34,-4-1 34,-5 0 0,-2 0-23,-1-2 512,-1-1-523,-1-4 213,-4-3-218,1 1-12,-5-2-16,2 4-28,-2 0-6,-3 1-17,0 2-22,-3 2-11,-3 1 44,-12 8-100,5-1-12,-9 8-542,11 0 531,1 2-11,1 1 11,3 1-11,2 1 0,2 1 6,3 0-12,4 0-54,2-1 54,3-1-5,3-2 0,3-1-1,4-3 7,6-1 10,2-2-5,5-2 6,2-4 0,3-1 10,0-3 12,1-3-5,-1-2 5,0-6 5,0-1-5,-3-5 6,-1 0 0,-3-4 10,-2-1 1,-2-1 6,-2 0 5,-2 0-6,-2 2 517,-2 1-489,-3 4 1,-2 3 80,0 3-75,-4 3-22,-1 2-17,-2 3-23,-1 1-11,-1 2-11,0 0 0,-1 3 6,-2 4 0,1 3 5,-1 4-6,1 4-5,2 2 6,1 5-6,2 2-6,1 4 1,2 1-12,1 1-5,3-2-1,3-2 12,7-3 5,5-3-3369,8-2 3386,6-5-1107,5-4 1096,4-3-505,2-5 505,3-5-203,-1-5 206,-14-4 0,1-2 3,14-10-9,-17 6 0,-2-2 3,8-13-6,-4-4 12,-2-5 5,-4-6 1667,-2-6-1673,-2-6-5,-11 26 0,-1 0 6,0-3 0,-1-1 2,0-2 0,0 0-239,-1-3 0,0 0 237,-1 0 0,0-1 5,-1 0 0,-1 1 0,0 2 0,-1 0 9,0-10 0,-3 1-7,-2 7 1,-3 0 19,2 2 1,-1 3-1,-12-13 18,4 28-12,0 7 235,2 5-262,1 4 779,2 3-791,2 3 2057,-1 3-2052,-2 5 1,0 7-1,-3 6-10,-1 8-6,-1 6-523,0 9 512,0 7 10,1 6 1,7-26 0,0 0 2,1 1 1,0 2-17,1 1 0,1 0-12,0-1 1,0 1-12,1 0 1,0 0-18,1-3 1,1 0-87,4 29-56,4-6-40,3-22 1,3-1 16,9 12 126,-5-18 1,1-1-121,13 1-18,2-3 2,2-7 27,1-5 52,-2-7 77,0-5 45,-3-6 22,-2-7 39,-4-4 12,-2-4 5,-4-2 148,-2-8 1,-2 0-31,1-4-73,-4 3 0,-2 2 107,-9 9 11,-1 2-1,-5 5-10,-1 2 1450,-3 4-1496,-2 2 3,0 3-75,0 1-39,1 2-18,0 1-10,-2 6 11,3 1-6,-1 6 6,4 1-17,1 1 5,2 4-5,0 0 23,5 1-12,2 1-11,4 0 6,4-2-18,3-1 7,3-2-3382,3-1 3393,2-4-1326,1-2 1325,1-3-792,-2-4 787,0-1 34,-1-6-28,-1-1-1,-2-6 18,-2-2-454,-3-2 453,-2-3 2186,2-11-2169,-7 6 1,2-10 10,-6 9-11,0-1-22,-1 0 33,1 0 12,-2 1 0,0 2-12,-1 2 28,-2 3 1556,1-2-1555,-1 7-46,-1 0 1312,-1 7-1328,0 3 961,0 1-1006,1 1-5,-1 1-85,-1 5-274,1 7-45,0 2-173,3 5-1692,6 4-85,0-6-2228,3 6 3767,0-6 0,-4-8 0,-1-1 0</inkml:trace>
  <inkml:trace contextRef="#ctx0" brushRef="#br0" timeOffset="276733">26647 3742 17876,'4'0'4863,"-1"0"-1676,-3 0-3103,-29 0-17,23 0 17,-20 1 50,33-1-67,11 1 6,7 0-45,2-4-5,1 0 5,-9-3 11,6-6-22,-9 0-1,2-5 7,-9 3-12,-3-1 23,-1-6 27,-3-1-22,0 1 6,-2 3 11,-3 8-11,-2 2 28,-1 0 11,-9 2-39,2 4-40,-6-1 29,5 4-6,-2 2-17,1 3 11,-8 10-16,7-1 0,-6 7 16,10-2-22,-2 13 6,7-6 5,1 10-11,6-10-3398,4 0 3398,3-1-978,8 0 972,4-2 6,6-1-17,7-3-22,3-2 22,4-2 1,2-3-1,-1-2 11,-1-5-5,-3-3 5,-4-4 12,-3-4 2943,6-10-2932,-5-10 17,1-14-1,-10-12 1222,-11 7-1216,-6-2-3303,-3 13 3326,-1 0 11,-2 1 39,-1 1 16,-3 2 18,-2 2 11,-1 4 0,0 2-2141,0 5 2113,1 3 2262,2 3-2294,1 3-97,2 2 0,1 3 0,1 1 0,2 16 0,8 12 0,2 10 0,8 8 0,-5-15 0,1-1 1065,12 20-1065,-9-18 0,1 3-90,1 1 0,-1-2-2873,7 20 2705,-11-20 1,-3 1-1978,-12 25-1418,-13-16 3653,-4-14 0,-1-3 0,-3-6 0,-3-2 0</inkml:trace>
  <inkml:trace contextRef="#ctx0" brushRef="#br0" timeOffset="277909">2964 6844 17556,'-4'-51'1038,"0"1"0,1 3 0,1 4-1686,3-8 1168,3 3-83,1 3 642,1 4-727,-1 3-32,0 6 234,-2-4-330,-1 14 316,-1-2-434,0 15 165,-1 4-243,1 4 994,0 24-1005,-1-1 30,-1 28-36,-4 0-2510,-3 11 2485,1-26 0,0 1-31,-1 4 0,-1 1-17,0 2 0,-1 1-75,0 2 0,0 0-152,0 0 1,1 1-331,1-1 0,1 0-1351,1-2 0,1-1 1970,2 4 0,2-4 0,-1 3 0,2-5 0</inkml:trace>
  <inkml:trace contextRef="#ctx0" brushRef="#br0" timeOffset="278907">4660 7067 19154,'1'-3'3142,"0"0"56,-1 3-3080,-6-65-596,4 40 537,-1-14 0,0 0 42,5 15-12,1-4-10,2-3-23,1-4-6,0-5-1205,0-1 1183,0-5-6,-1-1-5,-1-2 28,-1-3-2536,-1 1 2508,-2 0-336,0 4 302,-2 4 45,-2 6 11,-3 6 6,-2 6 150,-1 5-172,0 7-7,-1 5-4,1 4 718,-2 4-730,0 7 5,0 3 6,-2 10 1,0 5-12,0 6-12,0 5 12,3 5-5,1 5-176,2 5 159,2 5-17,1 5-1289,2 2 1280,2-29 1,0 0-26,0 0 0,1 0-36,-1 1 0,1-1-51,1 0 1,0 0-176,-1-1 1,2-1-81,2 30-61,1-5 1478,0-4-1501,0-8 18,-2-6 55,-1-7 535,-2-7-513,0-8 1661,-3-6-1677,-1-6 581,-3-3-401,-3-4 117,0-4 95,-3-4 1290,0-5-1155,-1-3 44,2-4 50,0-3-117,2-4 201,1-2 57,2-2 39,2-2 39,2 2-11,1 1-23,1 5-50,1 4-84,0 5-78,2 2-73,1 5-51,4 1 219,3 1-247,5 2-11,3-1-5,7 1-12,5 0-210,6 0 205,5 1-428,7-2 417,2 1-12,3-1 1,2-1 10,-1 0-1146,1-1 1163,-2-2 0,-1 0-5,-3-2-17,-3 0 17,-3 0 5,-5-1 6,-3 1 0,-5 0 6,-5 0-487,-5 3 521,-4 1 183,-4 2-172,-5 1 367,-3 1-351,-3 2 1171,0 0-1171,-3 2 616,-1 1-610,-4 1 145,-7 6-72,1 2 11,-7 7-29,3 2-16,0 3-33,1 3-23,2 2-33,2 0-6,4 2-6,3-1-11,3 0 5,4-1 7,3-3-18,5-1 6,3-4 11,4-2-16,3-3-1,3-4 17,2-3-11,2-2 0,3-4 6,-2-3 11,1-2-1,-2-3 24,-4-2 66,3-7-33,-11 3 5,0-5-11,-11 4 1,-2-1-7,-3-2-33,-4-2-5,-2-1-1,-6-3-5,-1 0 5,-4-1 1,-2 3 10,-2 1-16,0 5 11,-3 2-6,-1 4-10,-2 3-7,1 3-5,1 3-17,2 3-44,4 3-68,3 2-157,5 6-369,3 1-981,5 4-4407,1 2 6043,7 4 0,-3-11 0,4 0 0</inkml:trace>
  <inkml:trace contextRef="#ctx0" brushRef="#br0" timeOffset="279480">6770 6894 20610,'-1'-7'2358,"-1"1"-1669,2 6-151,-18-62-684,9 35 308,-3-11 0,0 1 271,4 13-175,0 4 196,-2-2-286,3 9-45,1-1-22,3 10 26,2 1-116,0 3-11,1 4 6,0 3 0,3 6-1,0 5-27,3 5 22,0 4 0,0 4 5,-2 2-10,0 2-3135,-2 1 3135,-1 1-12,0-1 34,-1-2-17,0-2 0,-2-4 0,1-3 39,-2-6-34,1-4 7,1-5 16,0-5 156,1-5 3276,1-5-3455,1-5-3374,2-4 3397,2-6-2274,2-3 2274,2-4-707,2-4 718,2-3 22,4-3 23,2-2-16,3-1 10,2 1 0,4 1 12,1 4 78,16-7-160,3 8 20,2 3 0,-4 13-17,-14 12 1864,1 4-1875,13 13-17,-10 1 2538,7 12-2762,-8 14-151,-13-4-588,2 15-2078,-17-7 3058,-4 9 0,-4-25 0,0 0 0</inkml:trace>
  <inkml:trace contextRef="#ctx0" brushRef="#br0" timeOffset="280252">8247 7172 24122,'-18'24'-444,"0"2"0,13-15 0,0 1 1</inkml:trace>
  <inkml:trace contextRef="#ctx0" brushRef="#br0" timeOffset="283310">10168 6680 9694,'0'-3'2761,"0"0"-443,0 3-2878,-17-28-481,13 23-1922,-13-19-1507,16 30 4470,1 0 0,0-3 0,0-1 0</inkml:trace>
  <inkml:trace contextRef="#ctx0" brushRef="#br0" timeOffset="284894">9882 6840 14051,'0'-6'3590,"0"1"-2161,0 5-975,0-61-628,0 35 364,-1-11 1,1 2 390,-1 14-167,-3 3 12,1 2-23,-3 2-44,1 4 8,-2 2-193,0 5-3377,-2 1 3253,-2 6 126,-4 2-148,-4 9 6,-6 6-1,-4 6-1054,-5 6 1038,-3 4 2,10-7 1,0 0-1919,-12 16 1899,15-15 0,1-1 0,-3 9 1894,6-3-1911,5-4 6,8-3-34,3-5 34,8-4 50,3-5-33,7-4 1096,16-4-1046,15-12-6,-13-4 1,1-1 1584,26-14-1602,-29 8 1,-1-1 55,12-10-797,-1-1 815,-4-2 16,-2 1 118,7-17-124,-14 10-27,5-12 0,-16 13-12,-3 1 12,-3 2 16,-2 3 23,-2 5 33,-4 4 1,0 5-23,-2 4-17,0 4-50,-2 3 1607,1 3-1662,-1 1 962,-4 7-974,2 1-1,-4 8 1,2 2-12,-1 3 1,1 3-1,3 3-23,0 1 13,3 2-7,0-1-16,3 0-73,7 14 17,0-11-12,5 9 7,-2-15-29,-1-4 6,0-2 11,-1-6 5,-1-2-5,1-6 112,-4-3 11,6-7 6,-5-4 6,3-6-12,-1-2 22,0-3 7,2-1-1,0-3 112,9-15-89,-6 8-1,6-10 1,-5 13 5,-1 2 0,1 2 0,-1 3-39,-1 4 6,-1 3-17,-2 4-12,-2 2-10,-1 3-1,-2 2-5,0 2 5,-1 3 23,3 8-17,-2 2 0,1 7 0,-2 9 6,-2-6-6,1 9-3431,-3-10 3431,1-1-23,0-2 23,0-2 11,2 0-11,0-7 11,1-1 23,-2-6 16,1-3 3389,2-1-3276,4-7-73,0-1 11,4-7 22,-2 3 194,7-10-194,-4 5 45,9-10-95,-10 12-11,3-1-6,-6 7-23,-2 4-10,-2 1-12,-2 3-5,-1 0 16,-1 2-16,1 0-6,0 1 0,0 1 16,5 4-4,-1-1-12,3 3-28,5 1 28,-3-3 0,5 3-34,8-4-5,-4-2-23,11-1-3397,-5-2 3330,3-2-50,2-2-67,2-2-46,0-2-16,0-2-1250,-3 0 1295,-3 0-135,4-6 270,-11 4 44,1-3 2731,-12 0-2692,-4 1 17,-2 0 39,-2 0-11,-3 4 11,1-1 1956,-1-4-1878,1 0 63,0-3 72,0 2-90,0 5 17,-1 1 17,0 4-11,-2 0 134,-2-1-156,0 2 145,-4-3-151,3 4 5,-1-1-16,3 2 22,0 0-34,1 1-16,1-1-28,0 1 78,1-2-96,0 1 1,0-1-11,0 1-12,0 2-67,0 0 57,-1 4-24,1 0 12,0 3 6,0-2-6,0-1-17,0 1 17,0 1 6,3 3 11,4 3-29,0 0 12,8 8-5,-6-6-1,6 7 1,-5-5 5,7 7 5,-5-8-5,6 5-3403,-6-10 3397,1-1 1,0-3-1,1-2 17,0-1-22,1-4 0,2-3 0,3-4 28,15-14 5,-5 2 1183,-4 0 1,-1-1-1150,5-6 22,4-9 23,-15 14 39,-5 1 45,-1 3 22,-4 3 28,-3 4 157,-3 3-252,-1 5-61,-1 2 1036,-1 2-1098,-1 4 0,-1 3 16,-2 5-16,-2 8 6,-4 5-1,-3 8 0,-3 7 1,-4 8-3397,-2 7 3374,10-24 0,0 1-15,1 2 1,-1 2-386,0 2 0,1 1 296,1 1 1,2 1-130,0 1 1,2 3-846,2-3 1,2 3 0,1-1 1077,2 14 0,2-3 0,-4-14 0,0-7 0,4-9 0</inkml:trace>
  <inkml:trace contextRef="#ctx0" brushRef="#br0" timeOffset="286209">12905 6449 23222,'8'-46'519,"-1"0"0,0 4 0,-5 8-206,-6 19-49,-5 3-73,-3 5-63,-2 3-27,-3 2-28,-1 5-11,-2 4-12,-3 6-5,1 5-5596,0 4 5562,2 4-96,2 3 102,4 3-788,3 1 771,5 2-22,3-1-2,3 0-32,5-3 1857,4-3-1829,5-4 6,7-5 22,2-3-12,6-6 166,3-2-154,2-5 5,2-3 1,-2-5-716,-1-3 738,-1-6-514,-3-2 508,-2-2 640,-2-3-634,-4-1 33,-2-2 1,-5-1 5,-4-1 0,-4-2 1,-3 0-7,-1-2-208,-4 0 198,-2-1 639,-7-8-612,0 11 12,-6-4 316,3 16-294,-10 1-78,5 8-23,-9 0 0,8 9-5,-2 4-6,0 5 16,1 6-16,0 4-11,1 4 2828,2 3-2856,3 2-39,3 3-16,4 2-124,4 2-285,2 0 32,7 0-157,5-2-184,6-3-1444,22 4-271,16-13 1502,3-3 59,-24-16 1,-1-3 561,15-7 180,0-3-16,-15-3 1,-1-2 362,16-10 3,-18 8 0,0-2 1006,19-22-281,-13 9 73,3-10-6,-16 13-99,-4 0-102,-2 1-101,-3 0-1471,-2 2 1325,-1 1-499,-3 3 405,0 2-23,-3 3-51,-1 3 994,-2 4-1151,-1 3 328,-1 3-440,0 3 3031,-2 2-3058,-1 2 1063,-1 5-1069,-1 4 11,-1 5-33,-3 12 22,3-4 0,-1 9-17,4-9 11,0-1-5,2 1-6,1-2 40,1-1-29,0-2-5,1-3 5,0-4 1,4-2 16,-1-6 22,7-6-10,-1-6-1,6-5 1,1-4-1,1-3 12,4-3 5,0-2 0,1-1 11,-1 0 85,21-21-1278,-8 11 1188,4-5 5,-15 21-27,-14 11-12,-3 4 0,-3 1 0,-1 4-16,1 10 5,0 1-12,1 9-4,-1-1 4,1 2-4,1 0-18,1 0-112,8 10 1,-1-9-34,8 6-2082,-2-11 2093,2-3-877,4-3 838,3-3-492,17-4 317,4-9 248,12-11 134,-16-4 22,-11-6 51,-9-6 118,-6-2 167,0-7-162,-11 11 28,-6 6-5,-3 12-18,-1 2 2836,-2 3-2902,-3 1 1162,0 2-1241,-2 2-17,-1 2-11,-2 2 338,-4 7-355,4 0-6,-2 4 23,8-4-28,0 1-5,4 0 5,0 0-6,5 2-5,2-4-11,11 3 22,-3-8 0,8-1 16,-2-4-10,3-4 5,0-2 6,2-5-17,0-2-3358,-1-3 3380,0-1-2268,-4-3 2268,-2-2 57,-1-14 5,-7-5-34,-2-1 12,-5 2 5,-7 17 0,-1 1 2319,-12-1-2313,3 9 3414,-17-1-3425,13 11-23,-8 1-17,11 3 29,-5 9-51,6 0 0,-3 9 11,4 13-11,4-4-6,0 12-320,6-9 310,1 2-113,6 15-50,2-10-124,5 12-234,2-12-443,2 0-914,4 1 1894,3-7 0,-1-2 0,-2-2 0,13 11 0</inkml:trace>
  <inkml:trace contextRef="#ctx0" brushRef="#br0" timeOffset="288451">16106 6498 21317,'0'-49'649,"0"0"1,0 4 0,-1 6-242,0 7 503,-1 4-641,-1 7 159,0 5-250,0 5 24,0 5-170,1 3 283,0 2-321,1 5 16,0 3 45,1 7-45,-1 5-11,1 5 0,0 4 11,2 3 0,1 2-11,2 0 6,2 1-51,1-1 28,3-1-3397,11 10 3397,-2-12 0,10 7 6,-4-15 11,2-3 11,2-6 1,-1-3 4,-2-6 1,-2-5 45,-3-5-29,-3-6 1,-1-5 0,-2-4-51,-2-3 56,-1-2 45,1-18-28,-3-8-408,0-1 363,-3 2 22,-1 17-27,0 2-12,2 4 3196,0 3-3319,7-2-11,-2 9-56,8 0-67,-2 12-57,5 2-83,5 2-90,4 4-612,2 2 450,3 2-3610,19 8 3509,-14-1 51,13 4-119,-19-4 455,-1-2 128,-3 1 89,0-3 113,6 0 197,-14-4 135,1-1 200,-16-3 455,-6-1-316,-2-3 3200,-3-2-3271,-1-4 823,-4-7-958,1 1 324,-6-11-436,4 9 82,-2-3-122,2 8-55,-1 3-34,-1 3-84,-2 3-28,-2 3-23,-3 6-16,-3 3-1,-4 8-5,-2 2-11,-2 5-406,0 1 395,-1 2-6,4 0 0,3 1 0,4-1-6,5-1-5,3-2 5,5-1 12,3-3-64,4-2 41,5-2 6,3-3 0,3-3 11,3-3 6,3-4-1,2-1-5,1-6 23,3-3-1,-1-5 40,12-13-12,-9 3 0,5-9 18,-13 6 21,-5-1-27,-1-2-6,-5 1 67,2-11-39,-5 11 415,-1-6-370,-4 18-17,-1 3 43,-1 5-77,0 3-33,-2 3-28,0 3-17,-2 3 16,-3 6-10,-1 4 5,-1 5-5,1 4-6,1 2 0,2 2 17,2 2-29,2 1 7,2 2-12,3-1-5,3 1-797,4-2 797,5-2-3123,3-3 3105,5-5 24,5-5-146,6-5 156,3-6 12,3-3-6,0-7-358,0-4 364,-12-4 0,-1-2 10,15-12-10,-16 9 0,0-3 13,-3-4 1,-1-1-26,9-16-106,-12 12 1,-2-1 100,2-17 11,-5-7 22,-2-7-17,-8 29 1,-1 0 8,0-3 0,-1-1-17,-1 0 1,0-1 10,-1-1 1,0 0 7,0 0 1,-1 1-3,0-1 0,-1 1 8,-1 2 1,0 1-4,-2 3 1,0 1 25,-6-23-6,-2 13 23,-2 11-23,0 11-17,-1 9-5,0 5 0,1 7 2746,-1 4-2763,1 6 12,-1 7-35,0 7 232,2 6-226,0 29-401,7-8 415,2-16 1,2 1-10,6 21-16,2 2 3,0-29 0,1 0-23,0 0 1,1 0-18,1-1 1,0 1-26,1-2 1,1 0-152,13 27-45,3-5-44,3-6-34,4-7 34,2-6 38,3-5 56,3-6-66,15-3 852,-1-12-562,-3-5 46,-11-12 0,-18-6 10,-3-3 18,-1-4 11,-1-3 11,-2-2 17,-2-4-2891,-2-1 2947,-1-2 269,2-7-163,-6 14-5,0-2 658,-6 20-748,-1 4 185,-3 5-325,-2 2 3397,-3 4-3408,-2 4-3398,-3 5 3404,0 1-1185,2 4 1168,2 0-584,4 2 589,3-1-42,4-2 36,3-1 1,4-4-6,6 0 2520,15-1-2514,-3-4 1548,14 0-1532,6-7-16,-9-2 10,9-2 339,-18-4-321,-3-1 5,-4-4 34,-4 0-6,-5-4 6,-4-1 0,-4-2-17,-2-4-11,-3 1-12,0-2 89,-2-10-94,-2 9 16,-1-9-10,-2 15-6,1 2 28,-2 3-22,2 3-12,-1 4-11,1 2-33,-3 3-12,0 7-33,1 0-28,0 8-56,3 0-73,2 4-90,0 2-72,6 2-2792,2 2 2585,5 1-1480,4 0 1530,4 0-890,19 6 576,-5-9 81,-1-6 0,1-3 243,9-1 387,12-1 2720,-18-7-2462,-5-4 2314,-4-3-1922,-6-2 207,-3-5 1074,-3-5-1007,-6 3 188,-2-4-389,-5 7-89,-1 2 284,-1 2-542,-2 3-68,-3 2-61,-2 1-11,-5 3 83,-9 6-133,4 2-7,-7 5-5,11-3-22,3 0-1,4-1 1,3-2 0,4 1-1,3-3 18,3 0-7,4-3 24,12 0-7,-2-3-10,10-1-7,-6-5 12,-1-2-22,1-4 16,-3-1 6,-2-4 12,-3-1-12,-3-4 0,-2-3 22,-2-13-11,-5 6-5,-1-8-1,-6 13 1,-4 3 16,-3 2-22,-4 4 6,-2 4-6,-2 2 11,-2 5 0,0 1 34,-9 5-67,7 4 16,-3 3 1,9 3-18,2 3-10,1 4 5,1 2-3398,1 4 3392,2 3-1549,1 1 1538,3 3-1762,1 2 1706,4-1-1145,4-1 955,4-2 28,20 10-1295,-3-11-2794,17 7-5507,-11-16 9821,-3-4 1,-14-7 0,-6-4-1</inkml:trace>
  <inkml:trace contextRef="#ctx0" brushRef="#br0" timeOffset="288861">20563 6338 21443,'20'-60'571,"0"1"0,-2 5 0,-2 8-167,-4 11 1005,-3 8-810,-2 3 64,-5 11-601,0 3 166,-3 9-222,-5 12 11,0 3-6,-5 13 614,-4 15-703,2 11 5,1 0-2400,5-2 2165,5-16-184,5-3-807,3 1 51,5-4-6532,17 6 7780,-2-11 0,-3-4 0,-8-12 0</inkml:trace>
  <inkml:trace contextRef="#ctx0" brushRef="#br0" timeOffset="289036">21028 5726 19972,'-44'-17'293,"0"1"0,3 1 1,7 4-227,8 7-3517,4 2 3439,3 2-23,3 4 1410,5 2-1930,3 13 10,4-3-1399,12 21 111,3-11-2770,10 10-3822,-5-11 8437,-2-3 1,-7-11 0,-3-4 0</inkml:trace>
  <inkml:trace contextRef="#ctx0" brushRef="#br0" timeOffset="289434">21371 5909 17823,'0'-7'2885,"0"2"-795,0 5 78,0 0-2118,-63-52-232,43 43 190,-16-18 1,4 9 14,24 32 375,1 3-381,3 5-12,1 4-5,4 2-5,11 20 5,-1-10-267,11 13 256,-1-15-2898,2 0 2881,4-1-56,14 9 157,-9-13-129,9 6 0,-14-15 0,-5-3 6,-3-2 658,-6-4-664,-5-3 3296,-4-4-3273,-4-2 327,-6-3-350,-3-2-6,-5-3 6,-4-2 39,-2-5 6,-16-10 50,-3-12 6,1-4-1042,4-6 1053,17 7 17,3-1 157,5-12-85,3 15 6,2-4-5,2 19 0,0 6 5,0 3-62,0 5-27,-1 3-40,-1 3-22,-2 7 1076,-2 4-1065,-6 9 6,-2 5-23,-3 5-5,-2 4-2120,-7 20 1790,8-12-471,-2 14 477,13 0 1,4-31 0,3 10 0</inkml:trace>
  <inkml:trace contextRef="#ctx0" brushRef="#br0" timeOffset="292895">22808 5974 22671,'12'16'471,"-3"4"-331,-11 15-5571,-4 21 5515,-1-12-17,1-8 0,-1 0-312,-2 4 301,-1 7 0,5-19 5,0-3 197,2-3-207,0-4-12,2-3-6,-1-5 29,1-2 72,1-4 2329,0-2-2183,0-1 2078,0-5-2285,0-3-34,1-7-10,0-3-7,2-3 6,0-4-5,-1-2 22,2-21-29,-2 8 1106,1-19-1100,0 24 1,0-1-12,3-20-3,-2 18 1,1 0 2,5-15-17,2 1 12,3 3-12,2 3 1,0 4 5,1 4 11,1 5-11,-1 4 6,8-1-34,3 9-12,5 2 12,-9 12 0,-6 7 12,-8 5 16,-1 6 0,-2 6 0,-1 3-2908,-2 5 2812,-3 4-99,-6 19 229,-15 11-14,8-29 0,-1 0-12,-5 0 1,-1-3 36,-12 13-268,-2-6 273,1-4-11,1-5 84,-4-1-22,13-10 50,-1-2 3421,15-11-3415,4-1 200,2-2-329,3-1 384,0-3-412,3 0-11,7-3 11,0 1-22,8 0-34,10 3-34,12 2-3352,3 4 3363,3 2-16,-11 3-122,2 0-119,20 6 72,-27-6 1,1-1-341,7 1 1,1 0-16,-2-2 1,-2-2-200,18 0-101,-12-6-50,-19-3 34,-3-3-382,0-5 1009,-8 1 191,-1-5 3351,-9-1-3100,-5 4 226,-2-5-41,-5 6 130,0 2 94,-3 1 56,0 1 640,-1 0-102,-7 0-649,3 3 363,-11 0-330,8 4-381,1 1-62,6 2-11,5 4-44,4 0 10,0 5-5,4-3 17,0 2 67,8 3-33,0-3-12,10 3 28,11-5-39,-4-2-28,12-1-3386,-10-3 3397,-1-3-1720,-1 0 1714,-2-4 68,2-6-51,-8 2 12,0-5 39,-10-3-56,-4 2-6,-1-6 2576,-4-2-2547,-2 6-18,-2-6 2610,-6 6-2576,3 5-17,-4 1 6,6 7-17,-2 3-73,2 2 34,-1 1-12,-2 3-5,0 3 23,-1 5-23,0 4 5,-7 15 18,6-6-18,-2 12-16,5 4 11,5-8-17,1 10-3391,6-10 3374,2-1-2324,6 1 2257,4 0-317,17 7 188,-3-11-471,14 2 438,-6-15-23,3-6 1732,20-3-1647,-13-9 2781,13-3-2636,-7-14 145,-7-7 0,-20 7 1,-2-3 241,8-26-146,-13 8 274,-10 4-213,-6 13 1024,-2 2-1040,-1 3 23,0 2-3286,-1 3 3241,-1 2-490,-1 4 434,0 1-63,0 5-27,0 0-6,0 5-45,0 3 3065,-2 6-3059,-1 19 5,-2 17-38,1 6 486,1 8-468,4-25 1,0 0-3214,-1 22 3208,1-20 0,0 1-11,-1 0 0,1-1-2137,-2 21 2145,1-22 1,0 0-476,0-5 0,-1-2 464,-2 12 197,-1 6-164,1-22 1,2-11 1772,-1-4-1772,2-10 2658,0-5-2658,0-3-6,-1-6 2192,-4-18-2169,0-14-17,0-5-643,2-8 629,4 20 0,2-1 5,2-8 1,1-1-1603,0-1 1,1-1 1596,2 0 0,1-2 16,5-3 1,1 1-325,-4 13 1,2-2 302,2-2 0,1-3 0,-1 5-886,1 5 1,0 2 884,4-11 0,0 3-2,11-9-94,0 5 93,2 8 6,0 6-11,0 8-6,13 2 17,-10 11-17,8 2-22,-6 13-11,-11 5 27,4 8-10,-11 20 5,-7-4 11,-2 16 1644,-15 10-1610,-5-26 0,-2-1-17,0 1 0,-3-1 73,-3-2 0,-5-2-71,-4-2 1,-1-4-8,-18 11-1,16-13 1,-1-2-43,1-4 0,1-2 2065,-23 6-2297,3-4-180,17-7-879,20-14-5724,12-11 6422,9-7 0,1 5 0,1 8 0</inkml:trace>
  <inkml:trace contextRef="#ctx0" brushRef="#br0" timeOffset="293869">24736 5758 15417,'-4'3'4454,"1"0"385,3-3-4699,-42 60-977,34-42 915,-15 15 1,8-4 72,25-25 306,1-2-266,12 0 94,8-7-234,1-1-404,1-5 403,-9 0-22,-2-3 17,0-1 399,-3-3-411,-2-1 1,-2-3-1,-2-1 1,-2-2 11,2-11-12,-6 9-5,-1-7 17,-5 14 6,-2 2-7,-3 4 422,-2 2-415,-2 4-18,-2 2-10,-1 3 63,-1 1-74,0 1-7,-2 3 18,-8 7-23,4 1-6,-4 9 17,7-1-11,2 4-11,3 2 5,2 2-22,3 2 6,3 2-28,7 15-62,12 5-894,4-1 888,8-5-11,-2-16-39,4-3-28,4-3-11,3-4-23,5-4-22,1-4-6,-11-6 1,0-2-46,19-2 152,-19-2 0,1-1-84,-1-4 0,0-1 162,-1-3 0,0 0 84,-1-1 0,-1 0 34,16-14 22,-22 6-269,-6-2 286,-2-1 28,-6 1 179,-1-12-95,-6 10 0,-2-7 6,-6 13 5,-4 1-22,-5 4 1028,-12-2-1066,3 7-13,-10 0 297,7 6-330,-1 2-280,0 2 229,1 2-10,4 3 10,1 2-33,3 2-6,2 1-5,2 3-34,0 2 39,4 2 0,2 2-5,2 0-12,3 0-5,2 0 16,5-1-10,2-1 5,6-2-11,4-2 5,3-3 0,4-2 23,0-4-11,2-2-6,-1-2 11,0-4 34,8-5-12,-2-7-38,-1-3-23,-9-2 84,-8 5 11,-5-2-11,-1 2 6,-2-1 10,-2 2 7,-1 0 94,-1-1-100,-2 5-11,0 0 330,-3 5-342,-4 1-44,-1 3-1,-3 4-5,2 1 6,-1 5-12,0 1-44,1 3 50,1 1 0,4 1 0,1 1 39,2 1-44,2-2-1,4 1 34,9 3-28,2-4-6,9 1-3391,-1-7 3369,4-3 22,5-1-16,20-4-1,-11-5-744,13-4 761,-17-3 6,-3-5-22,-3-1 33,-1-3-5,-4-2 5,-3-3 62,3-17 2569,-10 6-2620,0-13-573,-10 8 568,-3-3 0,0-4 5,-2-3 12,0-2 10,0 1 12,0 3 17,0 2 1024,0 6-834,0-5 0,-1 10-145,-1 6-29,-1 13-33,1 12-5,1 2 344,0 0-418,-1 4 668,-1 11-645,0 5 11,-2 15-17,0 5-22,-1 8-1963,1 7 1974,1 8-20,2-14 1,0 3 2,1-12 1,-1 0-18,2 13 1,-1 0-17,1-16 0,0-2-12,0 0 1,1-1-135,5 30-123,3-3-151,7-4-157,4-5-303,4-4-526,5-6-1478,1-7 2951,6-3 0,-17-15 0,-1-2 0</inkml:trace>
  <inkml:trace contextRef="#ctx0" brushRef="#br0" timeOffset="294078">25957 5811 19176,'-11'-3'3232,"3"0"-2392,8 3 1070,0 0-1938,-8-22-45,23 16-3420,0-16 3331,25 24-1888,4 2 1697,-2 0-983,-1 1 535,-2-1-443,-2 0-699,-4-1-4412,6 1 6355,-11-2 0,-6 0 0,-12-2 0</inkml:trace>
  <inkml:trace contextRef="#ctx0" brushRef="#br0" timeOffset="294810">26326 5750 25102,'-56'1'201,"13"7"-105,52 9-57,2 0 1,7-1-12,1-6-6,1-2 0,2-2 6,1-2-4268,0-2 4251,1-1-1403,-1-1 1398,-2-3 22,8-4-6,-10-1 1,4-5 21,-10 2-4,-2-1-1,-3-1 6,-1 0 5,-2 0 12,-3 0 10,-1 2 12,-1-1 51,-3-1-85,-2 4 2263,-4-1-2273,-1 6 32,-12 1-55,2 1 17,-9 4-12,6 2-1256,-2 4 1240,1 3-12,-9 10 0,11-3 18,-4 9-12,13-7-6,4 3 2163,3 0-2151,2 1-1433,3 0 1404,5 1-1586,3-1 1542,6-1-185,14 10 56,0-10-68,14 5-55,-2-12-166,6-4-97,7-5-124,6-2 28,-11-4 1,1-2 391,-10 0 0,1-1 76,11-1 0,1-1-39,-1-4 0,-2 0 226,-13 1 1,0 0 30,9-4 1,-2 0 41,9-7 57,-7-2 33,-5-2 50,-7-3 90,-5-3 2420,-7 0-2280,-5-1 51,-6 1 2791,-8-8-2859,-6 10-61,-7-2-73,-6 14-45,-7 4-28,-4 4-6,-6 3-43,-5 5-35,-4 3-34,-1 4-33,0 6-15,16-2 1,0 1-2583,-12 11 2569,-7 9 28,14 6-2314,13-10 2275,-1 11-16,16-5 4,7-10-5,6 7-56,22-8 22,-1-8 1744,16 0-1739,-6-10 18,2-4 11,2-3 5,0-5 12,-3-4 22,-2-6 5,-4-3 7,-3-4 2966,3-18-2805,-9-12-83,-12 13 0,-2-2-360,-4 6 1,-2 0 319,-1-3 1,-2 0 111,0-21 17,-1-1 40,0-1 5,0 4-17,0 21 0,0 1-44,0-13-29,0-7 118,0 20-206,0 12-74,0 1 709,0 12-709,0 6 271,0 1-271,1 13 0,1 23 0,1 7 0,0 15 75,-1-1 1,1 2-76,-3-20 0,0-1-577,-1 2 1,0 3-119,-2 18 1,-1 6 531,0-16 1,0 2 0,-1-3 0,1 4 0,0-2 0,-1-5-1,0 0 1</inkml:trace>
  <inkml:trace contextRef="#ctx0" brushRef="#br0" timeOffset="301737">2792 8518 10640,'0'-4'6419,"0"0"-2919,0 4-2777,-36-55-432,23 40-349,-8-16 0,-1 6 237,10 23 33,0 1-128,-2 2-34,-1 4-5,-1 4-17,-2 5-6,-4 5-10,0 5-7,-4 4-5,-1 3-5,0 2 10,1 0-1503,-7 16 1492,11-14-16,-2 10 228,14-19-211,6-4-7,1-4 18,7-3 11,4-5-6,6-3 17,5-4-11,3-1 33,4-6 666,4-3-682,2-7 5,3-3-5,1-5 27,0-2 12,-3-2 11,-1 1 6,-4 0 44,-4 1 6,-4 1 23,-4 0 5,-4 2-34,-3 0 0,-1 2 1,-2 2 10,-2 2-16,-2 3 28,-1 2 828,-1 3-845,0 3 0,0 1-39,0 2-12,-2 0-66,0 1 22,0 1-34,-1 2-6,0 2 7,-1 5-24,-1 3 12,0 3-22,0 4 11,0 1-40,2 2-16,2 0-22,1 1-231,8 11 57,-1-8-712,10 8 600,-2-12-17,4-2 5,3-3-199,1-4 233,1-5-3058,1-5 3131,1-4-101,-1-7 252,1-3 62,-1-7 67,-1-1 67,0-3 446,-3-2-384,-1 0 55,-2-2-10,-4 2 83,-2-1 29,-3 3 6,-3 0 3189,-3 2-3235,-2 3 255,-1 2-283,-1 2-16,-2 2 0,0 2 265,0 2-339,-1 3-32,2 0-29,-1 2-50,1 1-6,0 2-11,-1 2 0,1 5 0,-1 4-11,-1 4-1,0 2-10,0 14 28,1-7-375,1 11 353,2-10 16,0 2-23,0-2 23,0 0 11,0-4-43,2-4 21,0-4 22,1-6 1,0-2 27,0-5 11,1-1 368,1-3-373,2-3 17,3-4 5,2-3-1,3-4-4,0-1 27,1-2 12,1-1 0,0-2 0,0 1-17,-1 1-23,1 1-5,-2 2 6,1 2-45,0 3 0,-1 1 0,0 3-12,1 0 12,-2 4-11,-1 0-12,1 3-16,-1 2-6,0 2-6,1 3-28,-2 3-11,1 1-5,0 3-12,0 0 12,2 3 5,0 1-67,4 1-56,3 3-34,4 0-50,5-1-44,6-1-1165,-8-7 0,2-3 896,18 4 312,-15-6 1,-1-2-202,17-3 124,0-3 151,2-4 117,-2-4 113,-2-5 38,-3-2-221,-3-4 322,-6 0 45,-6-2 68,-5 1 21,-7 0-21,-5 0-6,-4 0-115,-5 0 98,-2 1 252,-8-9-269,0 9-11,-7-5 6,0 12-12,-3 2-27,-1 3-40,-4 4-50,-2 2-12,-2 7-27,-2 5-1,-2 6-1332,0 6 1288,-1 4 5,0 5 102,2 2-102,3 3-33,4-1-6,4 2 79,6-3-79,4-2-5,4-3-12,5-3 6,4-5 3322,15 0-3294,1-10-33,26-5 27,-14-11-1540,13-9 1551,-12-4 1,1-7 0,-2-4 16,-1-3 23,-5-3 28,-4-2-1,-5-2 12,-5-2 17,-5-4 34,-3-2 10,-2-5 13,-1-5-1392,-2 15 1,0-2 1342,0 11 1,0-1 2,0-9 0,-1 2 21,0-12 80,0 7-6,-2 6 0,0 7 1114,-3 6-1181,2 6-12,-1 6 3310,1 4-3376,2 3 177,-1 4-223,1 3-16,1 0-5,-1 4 16,1 4-5,0 8-12,1 5 0,0 9-10,1 8 4,0 8-2415,0 7 2393,-1 8-14,-1-27 1,0 0-21,0 3 1,0 1-42,0 2 0,0 0-526,0 1 1,-1 0 312,1 0 0,0 1-152,-1-2 1,1 0-143,2-2 0,2 0-502,0-3 1,3-1 1117,3 0 0,2-2 0,0 2 0,3-5 0</inkml:trace>
  <inkml:trace contextRef="#ctx0" brushRef="#br0" timeOffset="302870">6275 8807 19266,'6'-46'1032,"0"-1"1,0-1-1,-3 7-539,-7 13-45,-1-6-56,-5 13-50,0 2-29,-3 3-83,0 3-51,-1 3-44,-1 3-35,-1 3-16,-1 2 6,-10 11-68,6 2 1,-9 11 5,-4 18-45,7-4-199,-8 16 233,13-11 5,3 0-5,3 0-39,4 10-6,6-15 28,12 13-6,15-26 23,18-2-6,0-14 17,5-11-28,-10-5 23,1-5 10,1-5 1,-1-3 34,13-15-170,-14 6 191,4-10 29,-18 13-23,-7-1-3264,-4 2 3258,-4 1 79,-3-7-16,-4 2-91,0 3 29,-3 9-6,0 10 56,0 4 145,1 2-268,-1 2 3386,2 5-3380,-2 1-12,-5 16-11,2-2-3370,-4 12 3359,8-5 5,0 2-5,2 1 6,3 1 5,2 0-12,3-1-27,10 9 28,-1-11 5,19 13-5,-9-21-612,11 2 623,-5-12 6,2-4-1,3-3 1,0-7 2659,19-12-2637,-13-3-20,-15 5 1,1-2-12,-1-4 0,-1-2-8,13-14-676,-14 11 1,-1-1 697,4-14 6,-3-3-12,-4-2 1,-4-2-2474,-3-5 2491,-3-3 5,-1-5 260,-2-1-266,-3-1-55,-2 2 101,-2 3-7,-4 7 6,-2 6 973,-6 9-922,-12 2 3025,-7 13-3143,-2 6 403,0 14-363,0 17-29,0 18-11,1 6-1198,6 12 1215,12-5-28,1 6-2796,5 7 2801,4-28 0,1 1-8,1 2 0,0 1-166,1-1 1,0 3 162,4 16 1,2 0-498,-1-14 0,1 0 497,4 12 0,3-3-3,-2-18 1,3-3-3,18 22-17,6-9 16,9-10 267,-7-15 0,3-3-261,-8-5 0,0-2-3,13 1 1,0-2 13,-14-5 1,-1-3 574,-1 0 1,-1-2-565,27-12 7,-6-5-96,-5-6 84,-4-4-975,-5-7 986,-3-4 1,-4-5-10,-4-5 15,-3-5-9,-13 27 1,-2-1 5,0-1 0,-2-2 2,0 0 1,-1-2 8,-1-18 1,-2-2-51,0 14 1,-1-1 49,-1-11 0,-2-1 39,-4 7 1,-4 2 73,-2 7 0,-3 2-102,0 2 0,-1 3 2452,-20-6-2448,9 29 591,-1 7-598,-8 18-21,11 2-7,-4 18 649,12 23-666,8-8 9,3-14 1,2 2-46,3 6 0,1 0 23,0-9 0,1 0-1071,0 13 1,0 0 983,1-13 0,1-1-118,-1 1 1,2 1-1174,3 14 0,0 1-1574,-1-14 0,1 1 2977,4 15 0,0-4 0,-1-12 0,-1-3 0</inkml:trace>
  <inkml:trace contextRef="#ctx0" brushRef="#br0" timeOffset="303459">9450 8615 18061,'0'-9'2857,"0"2"-1950,0 7 320,-20-89-3612,7 53 2583,-1-17 1,-2 1 199,-2 22-40,-1 4 806,-1 4-895,0 6-73,0 6-56,-2 4-44,0 8 425,-1 6-459,-2 6-783,1 9 771,-1 5-16,3 5-6,0 4-6,4 2-11,3 2 1,2 0-18,4 1 28,3-1-22,2-2 0,3-2 12,4-4 955,3-2-973,4-6-5,4-4 22,3-5-22,3-5 39,12-4-6,-5-4 1,10-7 16,-11-4 6,0-7-29,-1-3 52,0-4-7,-3-3-71,-2-2 150,1-15-84,-8 10-619,-1-11 624,-9 14-27,-2 1 11,-5-6-23,-1 9 784,-6-3-790,0 13 400,-2 3-427,0 1 88,0 3-138,1 2 652,0 3-854,4 1-672,2 2-18,3 3-968,3 3-3238,6 3 5159,6 2 0,-5-6 0,2 1 0</inkml:trace>
  <inkml:trace contextRef="#ctx0" brushRef="#br0" timeOffset="303735">9961 8361 22555,'-5'-51'649,"0"0"1,0 4 0,1 4-135,0-3-2764,-1 6 2641,0 7-45,-3 6 774,1 7-875,-3 5-28,2 5 391,0 3-497,2 3-22,0 2-45,1 2 2,0 4-36,0 4 6,-1 7-17,0 7 1042,-2 8-1054,1 7-4,0 8-844,2 8 798,1 7 23,2-28 0,1 3-804,-1 18 0,1 2 641,0-12 0,1 0-145,-1 15 0,0-2-202,1-15 0,0-2-451,1-1 1,1 0-1472,-1-2 0,1 1 2471,2 1 0,0-2 0,0 3 0,1-4 0</inkml:trace>
  <inkml:trace contextRef="#ctx0" brushRef="#br0" timeOffset="304710">9758 8737 18343,'-31'-40'209,"-1"0"0,3 2 1,8 12 1894,18 23-2082,2 1 838,5-1-843,3 0 448,8-1-460,7-2-5,7-2 17,27-9 981,-9 3-995,-14 3 0,0-1-3,15-5 22,-1-3 12,-3-1-32,-16 3 1,-1-1-3,12-13 8,-15 10 1,-2-1-2432,5-13 2456,-4-2 18,-3 0-1,-2 0 79,-4 3 33,-3 3 62,-3 6 62,-3 5 22,-2 5 6,-2 4 347,-1 3-426,0 3 2501,-1 2-2607,1 3 42,-2 0-160,0 2 0,1 2-16,-2 4 16,1 5 28,-2 6-28,0 6-5,0 7-17,-1 6 16,2 4-772,0 5 778,1 2 11,0 3-61,1 2 22,-2 0 0,2-1 12,-1-1-6,1-5 5,1-4-5,1-7 33,3 2-22,-1-15 0,3-2 6,-4-15 27,0-3 40,0 0 0,0-4 0,1-3-28,1-3-12,2-6 29,1-2-6,2-4 5,1-2-16,1-2 0,1-1 17,0 1 5,1 0-22,0 2-6,-1 3-28,-1 2 23,0 4-18,-1 2-21,0 3-6,0 3 756,-1 2-745,1 2 5,0 2 7,2 3-35,2 4 18,1 4 10,0 3 6,2 2-22,5 10 0,-6-6 5,5 7 34,-7-11-22,2 0-23,3-3 0,0-1 1,4-3 10,1-3 6,2-4 0,-1-1-22,1-4 22,0-3 16,-1-5 12,-2-3-16,-3-2-1,-2-1 11,-5-2-5,-2-2 33,-4-1-33,-3-1 0,-2-2 11,-1 0-3375,-4 1 3397,-1 0-1357,-5 3 1330,-1 1 21,-10-3-16,2 8-5,-6-2-23,6 10 11,0 1 11,0 3 6,4 1-16,1 1-18,4 0 0,4 1 12,1 1 2730,3 4-2747,0 0 1996,3 5-2024,1-2 50,4 2-22,2 1-11,3 0 22,1 0-12,3 0 24,1 0-7,1-1-3391,0 0 3375,1 0 11,0-1 16,-2-2 7,-1-1-23,-1-2-6,-4-1-5,-2-2 50,-4-1-16,-1 0 3565,-3-1-3555,-5-3 6,1 1-27,-3-1 4,3-1 24,0 1-35,0 0-22,1 1 23,1 1-28,0 1 27,0-1-10,-1 0-1,0 0 23,0-1 28,0 2-34,0-2-11,1 2-17,0-1-5925,-1 1 5942,6 3 0,-3-1 0,4 2 0</inkml:trace>
  <inkml:trace contextRef="#ctx0" brushRef="#br0" timeOffset="305336">10952 8434 20649,'-6'0'2476,"2"0"-140,4 0-2235,-16 3 78,13-2 190,-7 2-257,23-5-39,0-1 134,19-8-145,-16 4 11,10-5 128,-16 1-105,-3 2-7,-2-4 12,-3-3-56,-3 4 5,-2-6 34,-6 2-45,-1 5-5,-3-3 22,2 7-39,-1 1-6,-1 3-5,-1 0 22,-7 2-12,5 1-4,-5 3-29,2 6 39,4 1 1,-3 5 16,3 7-34,4-2-5,0 9-5,6-5-387,2 2 387,2 0-7,1 3 12,3 0-5,2 0-6,5 0-12,2-2 18,14 9-12,-2-10-6,14 4-49,14-9 60,-21-13 1,3-3 0,7 2 1,1-3 10,-8-4 0,-2-2 0,25-4 12,-15-12-7,-13 4-5,3-7 11,-15 5 1,-4-1-1,-3-1-6,-4-2 402,-3-3-384,-2-2-1,-1-2 6,0-3 11,-2-15 23,2 11-936,-2-11 936,4 18-23,2 2-5,3 3 5,3 2 6,1 4-12,2 3 18,5 0-46,4 5 18,-2 1-18,2 4 23,2 11-17,-4 0 941,8 9-935,-9 1-700,1 1 689,-2 2-29,-1 3 29,5 12-28,-7-6-76,0 1 0,-1 1-720,-1 2 404,8 18-398,-10-25-903,-1-1-3281,1 0 4996,1 0 0,-5-12 0,-1-1 0</inkml:trace>
  <inkml:trace contextRef="#ctx0" brushRef="#br0" timeOffset="306802">12954 8789 14525,'27'-55'659,"-1"0"0,-2 5 0,-5 6 1051,-4 3-1290,-5 2 1037,-4 5-1065,-3 3-56,-4 5-55,-4 3 836,-2 5-798,-12 1-218,3 8 2073,-7 1-2079,-4 12-55,5 5-1,-8 8 824,8 3-852,-1 5-412,0 1 407,1 5 16,1 1-10,3 2-12,1 1-277,4 1 272,4 14-7,4-15 7,6 8-6,6-20-1,4-4 12,6-4-5,3-4 33,18-4 5,-7-5 212,12-5-139,3-12 17,0-10-22,-19 6 0,-1 0 133,11-14-133,-11 1 95,-11-1-117,-7 9-1,-2-8 235,-4 13-240,-2 2 5,0 2 12,0 4-23,-1 2 12,-1 4 725,0 2-787,0 3-6,-1 1-11,1 3 0,-1 3 12,1 3-29,-1 3 11,3 1 6,0 1-11,8 10 11,1-6 0,7 7-11,-2-9 39,2 2-23,-1-2 7,1 0-12,-2-1 16,1-2-21,3 2-1,-4-7-22,5 1 28,-5-7-5,2-2 21,2 0-16,1-2-11,3-3-6,0-2 12,0-2-12,-2-3 17,0 0 6,-4-2-12,-3 1 17,-3-2 0,-4 1 6,-1 0 11,-2-5-22,-2 4 16,0-5-11,-1 7-11,0-3-5,-2-1-1,0-2 17,-6-10-11,1 5 12,-4-8-18,2 10 17,0 2 12,1 2-7,0 3-16,2 2 23,0 4-12,2 1 17,0 3 0,1 2-39,1 0 11,-1 1-17,2 0 34,-2 1-6,0 0-5,-2-1-12,-2 0 23,-1-1-6,-4 1 0,0 0-11,-2 0 11,0 0-11,0 1-16,3 0 27,1 0-6,3 0-10,2 0 10,3 0-38,1 0 33,2 3-11,1-1 27,2 3 12,10 2-39,0-3 22,9 3-11,-1-3-11,17-2-6,-7 0 23,11-2 5,-12-2 0,-2 0-5,-1-4-6,0-1-344,-1-2 355,-1-1 0,-1 1 12,-2-2-115,-5 2 137,-2 1 6,-6 0 56,-3 3-107,-3 1 0,-1 2 0,-2 1 0,-2 5 0,0 0 0,-1 4 351,-1 1-351,1 4 124,-1 3-124,1 2 0,0 3 0,2 0 0,-1 3 0,2-1 0,2 3 0,3 0 0,4 2 0,2-1 0,3 1-113,2 0-139,4-1-598,1-2 491,1-3-72,1-4-106,1-5-163,-1-5-169,0-4-184,1-4-201,0-6-130,2-4 34,0-4 258,1-3 128,11-11 1026,-10 6 240,8-8 231,-16 8 212,-4 1 190,-4 0 96,-3 1-23,-3 1-50,-4 2-107,-1 2 936,-8-6-1412,1 9-72,-6-4 496,2 11-581,0 2-61,0 1-34,0 1-50,1 0-34,2 1-5,2 0-34,1 0 0,1 0-11,2 1 16,0 1 7,0 2-18,3 2 6,1 1-6,4 1 1,2 0 10,5 0-10,3-2-18,3-2 12,2-1 56,10-2-34,-8-2 0,5-2-22,-13-3 39,1-8 6,-7 2-40,1-6 29,-8 3-12,-2-1 22,-1 0 23,-6-6-33,0 6 5,-4-2 11,1 8 17,-2 2 11,-5 2-11,2 2-28,-6 2-5,4 1-1,-3 4-3442,-2 3 3426,-1 4 27,-9 14-27,9-3-17,-5 11-1,12-6 7,5 3 16,3 0-17,4 0-16,7-1-17,4-1-90,23 9-5,-1-10-158,19 5-391,-6-12-1540,5-2-4566,3-3-3042,-3-4 9743,-8-3 0,-20-4 0,-9-2 0</inkml:trace>
  <inkml:trace contextRef="#ctx0" brushRef="#br0" timeOffset="307736">15981 8559 22862,'21'-53'522,"0"1"1,-2 3 0,-5 8-125,-12 12-23,-6 3-61,-2 2-79,-7 5-44,-1 3-5621,-5 4 5564,-3 5 239,-4 3-289,-2 4 945,-16 13-978,8 0-7,-11 11-10,15 0-28,0 3 5,1 2 0,1 4-22,3 0 22,3 1-1572,4-1 1539,4 0 2096,6 9-2091,4-11-11,8 5-17,7-14 40,8-4 5,9-4 5,5-3-1369,6-5 1359,5-3 10,1-5-78,2-5 101,-14-3 0,-1-2 0,16-8-6,-17 4 1,-2-1 39,7-9-12,-3-3-5,-5-3 0,-4-2 0,-4-3 5,-3-2-5,-3-4-6,-1-3-17,-3-4 23,0-1 0,-2-4 1396,0 1-1385,-2 0 23,1 4 38,-2 5 23,-1 8-2053,0 8 2031,-2 8 2036,1 7-2098,-1 4 200,0 5-267,0 3 0,-1 10 11,-1 4 11,-1 13-11,-1 4-1864,-1 7 1859,-2 6 10,-1-7 1,-1 4 696,-2 5 1,-2 3-701,2-7 0,-2 1 0,1-1-980,-4 11 1,1-3 968,-1-2 1,2-3-8,-4 13-152,6-6 134,5 10 17,9-21 6,6 5 1860,20-22-1855,0-11 868,14-4-857,18-24-5,-11 0 1358,-14 2 0,-1-1-1335,15-14-23,-2 0 17,-2-3-12,-6-1 23,-15 9 0,-1-3-14,-4 1 0,-1-3 5,1-5 1,-3 1 36,3-16 12,-11 13-12,-7 19 16,-2 5 349,-1 2-320,-2 4-89,0 0-12,1 4 0,0 1 0,3 2 587,-1 2-587,0 3 0,-1 4 0,1 14 0,-1-2 0,2 11 0,0 7 0,6 7 0,7 12-1871,1-14 1512,5-3-3025,-3-16 2393,0 0-8840,4 2 9070,-8-10 0,0-2 0,-10-11 0</inkml:trace>
  <inkml:trace contextRef="#ctx0" brushRef="#br0" timeOffset="307912">16785 7987 22386,'-3'-5'1960,"1"1"-2184,2 4-437,-32 16-347,24-1-4061,-20 26-3826,32-14 8895,4 4 0,-4-20 0,-2-5 0</inkml:trace>
  <inkml:trace contextRef="#ctx0" brushRef="#br0" timeOffset="308346">17121 8170 26413,'-34'-20'103,"1"1"1,-21-10-82,44 41-10,4 2 16,3 12 5,6-6 6,6 10-4245,9-6 4239,7 1 1,1-6 0,2 0-445,19 11 397,-2-4 0,1 0-176,-17-10 1,-1-1 186,9 5 0,0 0-14,9 7-55,-1 6 32,-20-8 2576,-5 4-2592,-25-11 1777,-10-1-1979,-30 5 73,5-7 282,-17 3-888,-2-9 293,14-5-23,-12-2 101,20-6-3353,-12-10 3650,15-1-135,-11-20-1348,26-7 1595,4-4-462,10-3 636,8 11 150,1 0-22,3 2 2422,1 3-1851,2-4 23,-2 7-498,-1 4 1931,-3 9-1999,-2 10-73,-1 3 993,1 1-1015,-2 2-70,-1 12-143,-1 0 12,-3 13-12,-2-1-45,-2 4-618,-3 4 428,-1 4-336,-1 3-4017,-2 4-1763,-1 0 6340,-1 7 0,8-24 0,1 0 0</inkml:trace>
  <inkml:trace contextRef="#ctx0" brushRef="#br0" timeOffset="309161">17814 8645 26510,'35'-43'145,"-1"-1"1,-1 3-1,-7 6-55,-14 11 138,0-2-189,0-4-11,-2-3-17,-2-4 45,1-24-1169,-5 11 1121,-1 17 1,-2-3 8,-3-3 0,-1 1-6,-4-23-1299,1 21 0,-1 0 1299,-9-14 17,-2 4-120,-1 7 126,0 9-2066,1 10 2032,4 9 0,2 8 396,2 4-379,1 9 2089,-1 5-2106,-2 10-11,-3 8-6,-1 7-609,1 7 621,1 6-6,4 5-6,3 5 0,3 3 6,3-29 0,1 1-324,1-1 0,2 2 282,2 13 0,2 0 8,0-11 0,1-2-22,3 10 0,2 0-143,3-5 0,2-3-76,10 18 123,-8-21 1,0-1-202,10 5-129,0-5-1015,10-1-676,-5-14 1159,-2-4 876,-12-15-669,-13-14 3669,-6-2-2862,-7-10 101,-7 1 61,-8-3 62,-7-2 715,-5-3-500,6 11 0,-3 0 188,-1 0 0,-2 1-715,2 0 1,-1 2 781,-22-11-84,23 17-84,6 3-128,7 3-102,6 3-111,6 1-79,3 0-56,6 0 401,4-2-440,8 0 0,6-2-11,8 0-22,5-2 5,7 0-2360,5 0 2376,4 0-16,3 1-587,1 0 604,0 0-2073,-3-1 2090,-2 0 0,-5-1-695,-6-1 706,-6-1 1542,-8-2-1514,-7-1 420,-4 0-414,-7 0 11,-3 0 22,-4 2 2704,-4 1-2632,-2 2 1686,-5 1-1629,0 1 22,-1 1 11,0 2 375,2 0-391,2 2 81,1 2-126,3 0-45,0 1-28,2 0 5,1 1-72,0 0-28,-1 2-12,0 2 18,0 4-23,-1 5-11,0 3 11,1 5 0,0 3-23,1 3 12,0 3 0,2 0-28,1 2-447,1 0 418,3-1-44,0 1-78,1-1-84,0-1-214,1-1-296,-2-3-555,2-2-1768,-1-3 3107,1-1 0,-4-10 0,0-2 0</inkml:trace>
  <inkml:trace contextRef="#ctx0" brushRef="#br0" timeOffset="309342">18454 8009 22213,'-29'-26'-1456,"5"10"1386,25 39-2092,1 2-2364,3 0 4526,3 5 0,-3-14 0,0-1 0</inkml:trace>
  <inkml:trace contextRef="#ctx0" brushRef="#br0" timeOffset="309712">18704 8182 26844,'-4'13'0,"0"3"11,4 7-16,-1 3 66,1 0-61,0 2 0,0 1-3397,0 1 3391,0 11 6,0-11-17,0 15 6,0-24 17,0 2 16,0-15 40,1-3-1,1-3 6,1-2 12,3-4 3374,2-1-3425,3-6 17,3-2 50,11-13-33,-4 3-642,7-9 608,-6 6 12,-1 2-12,0-1-12,-1 3 7,0 1-23,-2 4-3174,0 3 3185,-1 4-33,-1 3-18,7 2-21,1 4 27,0 4-16,-2 4-454,8 24 213,-14-13 333,10 17-585,-17-21-275,1-1-554,1-1-1479,1-1 2851,4-1 0,-7-5 0,0-1 0</inkml:trace>
  <inkml:trace contextRef="#ctx0" brushRef="#br0" timeOffset="310171">19650 8278 19888,'0'-3'3467,"0"0"-174,0 3-3007,-72-23-174,45 22-65,-16-9 1,2 4 25,21 20-23,1 2 0,1 3-5,3 1 34,-1 14-85,7 4-5,1 0 33,11-3-5,5-13 0,7-2-12,4-2 12,5-1 0,4-3-6,6-2-3431,5-2 3415,4-2-1,6-5-225,4-1 242,-13-4 0,1-3-14,-9 2 1,-1-2-1,10-2 0,1-2-258,-4-4 0,-3-2 261,17-8 0,-20 7 0,-2-2 11,14-24-1985,-13 6 1997,3-15-9,-22 19 0,-3-1 19,4-21-16,-6 17 0,-2-2-65,-3-5 0,-1-2 115,-3-5 1,0 0-18,-1-2 1,1 2-31,-2 1 1,-1 3 102,-2-14 0,0 9 146,-3-1-212,3 21-57,-2 1 1897,3 20-1897,2 6 454,-1 1-454,3 9 0,-2 3 0,-1 10 0,-1 6-1603,-1 9 1603,-1 7 0,3-4 0,0 3 677,0 6 1,1 1-678,0 1 0,1 1-983,1 13 1,2-1 953,1-24 1,1-1-45,1 12 0,1-2-152,0-13 0,2 0-131,2 11 1,3 1-107,3-2 0,0 0 89,1-2 1,2-1-214,1-6 1,1-4-1694,15 2-4056,3-7 6335,6-6 0,-19-10 0,-1-2 0</inkml:trace>
  <inkml:trace contextRef="#ctx0" brushRef="#br0" timeOffset="310377">19999 8161 19408,'42'-16'65,"0"0"1,10 0-1,-3 3 1572,8 8-1637,-18 1 0,-2 1 1469,13-1-1575,-4 2 174,-7 0-532,-7 1 2070,-7 0-4698,-9 2 3092,-6 2 0,-6-2 0,-3 1 0</inkml:trace>
  <inkml:trace contextRef="#ctx0" brushRef="#br0" timeOffset="311795">20805 8469 25259,'-4'1'644,"1"0"-1216,3-1-363,-18-10-1905,20 11 2840,-10-7 0,17 10 0,1 0 0</inkml:trace>
  <inkml:trace contextRef="#ctx0" brushRef="#br0" timeOffset="312818">22688 8069 16582,'-4'-58'821,"-1"0"1,1 6 0,0 5-291,-1 0-122,-2 11-56,-1 5-67,-3 8 1762,-1 5-1874,0 7-40,-1 4-55,1 4-45,-1 6-6,1 6 701,-2 7-729,0 11-1380,-2 9 1392,-1 9-29,0 9 11,0 6 6,9-27 0,0 1-3,0 1 1,0 1 2,1 1 0,0 2-17,1 1 0,0 0-20,1 2 1,0 1-18,2 0 1,0 1-26,1 0 1,0 0-28,2 1 0,0 0-48,2-1 0,0 1-31,0-1 0,0 0-42,2-1 0,-1 0-19,-1-1 0,-1-1 24,0-2 1,-2-1 50,-2-2 1,-1-2-38,-10 27 186,-7-10 117,-4-14 1063,-3-12-956,1-13-6,1-9-11,5-11-12,2-7-5,6-11-28,3-7-17,5-7 12,2-5-12,3-5-1381,5 12 1,1-2 1313,5-22-23,6 6 1,3 1-23,-6 21 0,2 2 3,5-12 0,3 1-914,-5 14 0,1 2 900,1 0 0,1 1 0,0 2 0,3 0-303,21-14 1,2 1 285,-17 15 0,1 0-3,16-11 1,-1 2-3,4 2-6,-2 3-6,-14 7 0,0 0 18,16-8 10,-19 9 0,-1 1 6,7-4 791,-4 2-786,-6 3 18,-5 2 1947,-6 2-1914,-4 3 1047,-5 2-1025,-2 0 3404,-4 3-3359,-1-1 34,-1 2 5,0 1 308,0 1-435,-2 2 9,0 2 12,-3 2 6,-1 3-12,0 3-16,-1 1-17,0 3 11,0 2 5,0 12-33,2-6-3403,1 9 3370,3-9-107,2 9-68,1-7-190,1 7-380,1-12-701,-1-2-1898,0-1 3377,1-1 0,-3-7 0,0-2 0</inkml:trace>
  <inkml:trace contextRef="#ctx0" brushRef="#br0" timeOffset="313001">23232 7712 23287,'-28'52'-1373,"5"2"1,20-31 0,0-1 0</inkml:trace>
  <inkml:trace contextRef="#ctx0" brushRef="#br0" timeOffset="313751">23511 8057 26077,'1'-14'39,"0"6"-45,-2 30 12,-1-2 0,0 7-4297,0-5 4297,0 1-6,0 1 0,1-2 410,0 6-405,1-11 18,0 2 16,0-13 6,0-4 33,1-1 3167,0-1-3037,6-4 584,8-8-781,2-1 67,15-13-50,-9 9-17,20-13 17,-16 13-5,9-5 5,-2 5-23,-9 6-5,5-2 17,-5 7-50,-8 4-7,5 0-10,-9 5-23,0 2-39,1 3-67,-1 3-538,6 9-633,1 4-969,8 7 493,-4-6-526,2-3-219,-4-10 224,5 0 247,2-1 27,5-3-957,20 1 3030,3-5 146,-1 1 3275,-1-10-749,-29 0-214,3-6-537,-15 0-470,-2-2-381,-2-2 493,1-10-886,-6 3-55,1-7-50,-5 6-52,0-1-77,-1 0-57,0 0-27,-1 2-40,-2 2 999,-8-2-1021,-11 6-3589,-2 2 3371,-8 9-833,-11 10 804,8 2-270,-12 8 259,15 0-33,4 3 0,5 1-6,4 2 28,7 0-23,5 0 774,7 6-818,14-1 16,2-2-10,11-8-6,-2-9 323,1-3-272,3-2 10,0-4-2274,0-3 2258,0-4 276,-2-3-248,-1-3-575,2-13 592,-10 3-205,0-12 221,-12 6 12,-4-6 10,-1-3 12,-1-7 22,-1 9 0,1-3 53,0-3 1,0 0 569,0 0 0,1 1-646,0 5 1,1 2 84,2-4-23,1 7 2164,-1 7-2225,0 6-17,-1 6 1138,0 5-1154,0 3-68,-1 3 456,4 8-456,8 20 0,1 7-421,7 20 359,-5 2 28,-8-23 1,-2 3-1590,2 20 0,-3 4 1382,-1-13 1,-2 1-194,0 16 0,-2 0-1402,-3-17 1,-1-2-2218,-1-3 1,0-2 3821,0-3 0,-1-4 0,0 3 0,2-14 1</inkml:trace>
  <inkml:trace contextRef="#ctx0" brushRef="#br0" timeOffset="316827">2696 10114 17607,'-13'-41'558,"0"-1"0,2 4 1,-1 9 1016,-2 22-1300,-1 3 426,-2 4-578,-3 6-33,0 4-34,-3 8 0,0 4 16,-2 7-50,1 4 1,1 3-6,1 4-17,4 1 16,3 0 184,5-2-206,4-2 12,5-2-18,6-4 1,5-2-17,6-4 6,6-3-1,4-4 7,4-4-7,4-5 1,3-4-1,3-3 18,1-6 71,1-3-16,15-17-865,-16 1 887,8-12 46,-20 6 39,-5-2 16,-3-2 23,-5-1 17,-6 0-17,-5-1-33,-6 0-364,-6-1 319,-6-1 276,-6-1-321,3 12 0,-2-2-20,-1 0 0,0 1-11,-1 0 0,1 1 48,-15-16 6,12 21 4,3 6-10,3 5 838,2 6-855,-2 4 559,5 7-632,-2 5 6,5 6 239,1 16-273,3-3-17,1 12-16,8-8-690,2 1 672,5 2-44,3 1-46,2-1-27,4-1-44,1-2-12,4-3-17,1-5-6,3-4 18,0-7 39,3-4 10,0-6-10,-1-3 11,1-7-64,-3-3 181,1-6 57,-1-2-662,-1-5 706,0-1 29,-2-2 32,-1-1 52,-5 0 21,-2-1-2860,-5 1 2906,-3-1 417,-2 2-400,-2 0 56,-1 2 128,0-6 334,-2 9-496,-1-1-12,-2 11 3331,0 4-3448,-1 2-45,0 1-56,-1 7 5,0 0 7,0 7-1,0 3 1,1 2-1,0 4-29,0 1 18,0 1-5,0 3-18,3 14-16,0-9 34,1 11-7,-1-15-4,0-1 10,1-4-28,1-2-16,0-5 0,1-2-85,1-3 57,-1-5-17,1-1-6,-1-5-17,2-2-67,2-3-78,3-5-112,3-3-73,4-2-106,0-3-85,3-1-73,0-3-61,1-2-16,1 0-40,-1-3 39,2 1-231,-1-2 343,1 1 168,0 0 158,-2 2 178,-1 4 107,-1 2 89,-4 5 325,0 1-39,-8 5 73,0 2 28,-9 4 56,0 0 4298,-1 1-4522,-3 1-11,1 0-23,-2 1-11,2 0 2324,2-1-2503,0-3-11,0 1-12,0-2 6,0 2-112,0 2 146,1-2-12,-1 1 79,1-1 168,-1 0-241,-1 12-6,-1-3 62,-1 17-73,1-10-5,-1 6 0,2-6 5,1-1-22,0 1 5,3-1-22,1 0 34,3 2-12,4 7-16,-1-3-46,7 16-10,-8-12-68,4 6-111,-7-8-220,0-2-385,-2-1-605,-1-2-1597,1-1 2216,-1 0 0,-1-7 0,-1-1 0</inkml:trace>
  <inkml:trace contextRef="#ctx0" brushRef="#br0" timeOffset="317277">4094 10063 19524,'-3'-1'3405,"0"0"185,3 1-9211,-23-5 5649,17 6 1426,-16-3-1426,21 7-17,1 0-5,0 1 887,4 3-849,4-1 1,9 1 28,10-4 3330,-2-5-3336,22-13-33,-22 3-12,13-9 46,-15-1-7,-8 4-5,2-6 34,-9-4-40,-5 8 17,0-7 6,-4 9 22,-1 2 1,-3 2-7,-1 2 102,-6 3-135,3 2-28,-5 2-6,1 4-5,-1 3 72,-11 9-66,6 0-23,-8 8-11,10-4 27,-3 13-10,8-5-45,0 20-118,14-5-61,6 0-1110,9-3 588,6-14-849,5-2-2500,5-3 4089,9-3 0,-19-7 0,0-2 0</inkml:trace>
  <inkml:trace contextRef="#ctx0" brushRef="#br0" timeOffset="318217">5879 10317 21394,'7'-55'836,"1"-1"1,-1 6-1,-1 7-500,-2 12-44,-2 6-12,0 7-28,-2 3-17,0 4-44,0 4-57,0 3-61,-1 2-39,0 2-12,0 4 6,0 2 78,-3 14-78,1-1 12,-2 10-3421,1-2 3381,-2 3-2274,-1 3 2257,0 1-29,-2 1 29,2 0 6,-1-2 11,4-5-11,1 0 33,2-13 17,3-1 2246,0-12-2190,3-2 3359,2-4-3359,1-3 86,4-6-97,0-3 62,9-14-6,4-9-84,2-2-17,-1-3 17,5-2-2416,-7 9 2383,9-7 27,1 5-16,-9 14-6,6-4-17,-11 17 11,-2 2-11,-1 5 1,0 3 4,5 5-16,-5 3-11,5 5 34,-7 5-29,-1 3 17,-1 3-5,-1 1-2598,-1 1 2592,-2 1-1735,-1 1 1741,-1-1 1048,0-1-1043,1-3-11,0-1 0,0-4-6,0-2 12,0-4 2262,3-3-2257,-1-4 3376,2-5-3387,-1-3 5,1-4 1,1-3-6,7-9 11,-6 4 0,4-7 23,-7 7-17,0 0-6,-2 0-28,0 3 23,-1 1-6,1 1 17,-4 4-12,2 1-10,-5 5-12,1 1 39,0 1-22,1 1 6,1 2 5,1 3-17,4 2-5,0 3 22,3 1 1,0 2-29,1 0 34,1-1-23,1 0 12,0-1-1,1-1 1,2-3-6,0 0 0,2-4 11,0-1-17,1-2 1,0-1-12,2-3 17,-1-4-6,1-3 6,0-3 0,0-2 0,-2-3 0,0-1 23,-2-3-452,0 0 429,-2-1 44,-1 1-16,-2-2 23,-2 4-3228,-3 1 3255,-3 3 124,-2 2-74,-3 4-38,0 2-6,-2 6 304,-1 0-371,-2 5-34,0 2 28,-3 4-11,1 3 6,-2 4-12,1 1-50,-3 13-22,4-7-45,0 9-113,5-10-105,4-1 2400,10 8-3426,2-9-1546,8 1-6918,-7-10 9827,-1-5 0,-7-2 0,-5-2 1</inkml:trace>
  <inkml:trace contextRef="#ctx0" brushRef="#br0" timeOffset="318435">7231 9612 24239,'-25'5'-5253,"8"3"-869,29 6-1003,-1 0 6194,0-2 0,-5-5 0,-3-3 1</inkml:trace>
  <inkml:trace contextRef="#ctx0" brushRef="#br0" timeOffset="318868">7683 9794 21898,'0'-4'2560,"0"1"-146,0 3-2358,-39-47-1618,29 35 1562,-30-34 327,40 50-316,0 4 302,3 3-291,3 4-5,6 3-11,4 2-410,5 3 404,5-1-28,4 3 22,3-1 1,2 1-1,1 0-11,-1-3-28,-2 1-5,-1-3-17,-4-1 16,-4-2 40,-5-1 0,-5-3 761,-7-1-789,-3-1 119,-8-1-181,-3-1-11,-7 0-73,-4-1-39,-3-2-5,-1-2-18,-1-2 28,-2 0 46,-1-4-275,-2-1 370,-2-4 50,-1-2 39,1-4 28,2-2 399,2-3-388,4-2-16,6-2 27,2 0 35,5 1 21,3 1 29,2 4 0,0 2 39,2 4-6,-1 3-5,0 2 276,1 2-389,0 2-16,1 0-34,0 2 6,-1 3 5,-1 4 12,-3 12-12,0-1-5,-2 10-39,3-5-51,0 1-73,2 2-122,2 0-242,0 0-605,3 0-1686,2-1 2801,4 2 0,-4-13 0,1-2 0</inkml:trace>
  <inkml:trace contextRef="#ctx0" brushRef="#br0" timeOffset="319378">8142 9774 19125,'-41'-31'82,"0"1"0,3 1 1,8 11 2424,19 21-2479,2 2 0,3 4-28,1 0 6,3 3-6,1 2 1360,11 10-1337,1-4-23,9 8 0,0-6-23,4 1 46,2 0 794,3-1-806,1 1-5,4-1-12,0 0-5,1-1-12,16 10-358,-14-8 365,10 6-922,-20-10 910,-5-2-402,-5 0 346,-4-1-17,-6-1-50,-3 0-34,-5-1-33,-6 1-62,-3-2-11,-6 0-1,-4-3 34,-1-3 45,-3-3 17,-1-2-33,0-4-62,-1-3 2655,-2-4-3355,-11-12 397,9 2-1829,-8-10 1941,14 4 163,4-3 608,3-3-305,5-2 94,5 1 112,4 0 129,1 3 152,3 3 101,1 4 44,0 3-28,2 1-62,-1 4-50,1 0-50,1 1-50,-1 2 217,2-1-380,-2 5 3319,1 1-3470,-3 4 50,-2 2-68,1 3 24,-1 3-24,0 5 46,0 14-45,0-3-17,0 11-28,-2-5-28,1 2-56,-3 2-79,1 1-161,0 1-343,1 0-700,0-2-2301,2-1 3668,1 3 0,-1-17 0,1 0 0</inkml:trace>
  <inkml:trace contextRef="#ctx0" brushRef="#br0" timeOffset="319601">8599 9879 23629,'0'-4'2325,"0"1"-545,0 3-1768,-15 0-24,11 9 12,-12 3-11,16 9-22,0 2-23,4 0-4313,2 1 4167,3 1-147,2 0-295,1-1-359,2-1-722,-1 0-8106,6 2 8949,-7-9 0,-1-2 0,-8-11 0</inkml:trace>
  <inkml:trace contextRef="#ctx0" brushRef="#br0" timeOffset="319786">8711 9547 22873,'-6'-6'1658,"1"1"-1390,5 5-1180,0 0-1861,-10-1-1573,18 10 3498,-3 5 0,8-1 0,-1 0 0</inkml:trace>
  <inkml:trace contextRef="#ctx0" brushRef="#br0" timeOffset="320587">9053 9771 22929,'6'0'2274,"-1"0"-812,-5 0-1468,-24 17 17,16-4 23,-19 25-28,24-5-12,3 10 6,3-9 0,7 9 0,-3-24 11,4 6 34,-4-19 89,1-2 40,3-10-107,-1-1 28,1-8 96,3-8-96,-4 3-11,4-10-3398,-3 8 3382,0-1-2275,2 0 2263,1 0-23,0 1 7,4 1-35,-1 2 6,1 4-22,9-1 28,-7 8-34,6 1-16,-8 6-18,0 3 2161,-1 2-2182,0 4-102,5 11 84,-5-2-38,5 6-192,0 2 68,-4-6-44,4 5-365,1-2 364,-5-8-152,18 5 281,-11-14-28,26-2 3264,-17-6-3090,12-3 16,-14-3 34,0-2 206,7-9-32,-2-2-68,-4-2-342,-9 4 387,-13 7 23,-5 2 168,-2 0-225,-7 4-33,-4 1 301,-20 5-295,2 4-34,-14 2 39,-7 10-112,12-1 386,-8 4-408,16 2-17,10 0 5,4 0 1,8-5 0,6-7 16,3-1 12,12-3-23,1-3 11,9-2 6,-4-2 0,1-3 28,1-1-22,-1-1 44,6-7-16,-9 2 50,3-4 185,-8 0-85,-7 3 18,2-2-17,-7 7-12,-2 1-10,-1 2-29,-1 2 34,0 2-157,-1 2-5,0 3 0,-2 6 16,0 4-16,1 7-6,1 22-23,0-3-244,1 22 245,2-20 0,-1 1-1648,0-8 0,0 1 1631,1 12 0,1 1-107,-2 3 1,0-2-502,0-11 1,0 0 467,-1 11 0,0-2-286,-3 14-123,-4-2-106,-4-5-180,-5-3-732,-3-17 0,-2-1-746,-16 18 1103,10-20 0,-3 0-297,-5-4 0,0-4 1214,-17 8 819,19-14 1,2-3 834,-4-6 1925,8-10-1942,6-6 1199,4-7-1367,6-7 321,4-4-394,8-24-2856,8 6 1823,-1 12 0,2-1-59,17-22-422,-9 26 0,1-1 226,3-1 0,2-1-407,2-1 1,1 1-1384,1-2 1,2 0 2013,4-4 0,-1 2 0,3-4 0,-1 2 0</inkml:trace>
  <inkml:trace contextRef="#ctx0" brushRef="#br0" timeOffset="321184">10952 9941 24458,'1'-44'448,"-1"0"0,0 5 0,-1 7-207,-1 14-84,-2 7-62,1 5-50,-1 3-23,1 2-10,1 9 4,0 2-4,1 9-1,1 5-6,2 4 7,1 6-24,4 3-497,1 1 509,2 2 5,2-2-5,1-1 0,2-3-11,3-3 0,2-3 16,1-5 1,3-4 5,2-6-5,-2-4 16,0-5 17,-2-2 17,-2-7 23,-2-3 5,-1-7 0,1-3 17,0-5-1,0-2 1,-1-2-297,0-1 280,-2-2-11,0-2-23,-1 0-22,-1-1 6,0 1-18,1 2 1,-2 1-11,7-4-1,-4 10-27,4-1 482,-3 13-561,2 3-67,2 3-78,3 3-85,2 1-122,3 1-169,1 3-1378,18 7 252,-11-1-1507,13 5-1999,-13-4-4577,-5 0 9561,-4-2 0,-13-3 0,-5-2 0</inkml:trace>
  <inkml:trace contextRef="#ctx0" brushRef="#br0" timeOffset="322094">12220 9826 25405,'-44'-17'119,"1"0"1,2 1-1,5 9-52,5 21-16,-1 3-1,2 3 1,-12 19-1365,19-13 1314,-7 12-5,23-19 5,4-2-23,2-2 430,4-2-418,2-2-2929,5-2 2963,4-1-531,2-4 497,4-2 399,4-1-416,18-7 50,-9-1-1073,11-7 1090,-14 0 2629,9-11-2595,-12 4 0,6-7 22,-16 6 741,-2 0-708,-3 0 7,-2 0 5,-2 3-6,-3 1 12,-1 3-23,-3 3-6,-1 3-33,-1 2 1727,-1 3-1766,-1 2-17,-1 2-6,-1 2-22,-1 4 22,0 3-16,0 5 0,0 3-6,1 3-12,3 3 7,1 2-1,3 2 17,2 0-39,2 1-11,3 1 22,4-2 6,3-1 11,3-2-360,6-3 348,3-4-16,5-2 6,6-3 16,4-4-10,3-4 10,-12-5 0,0-1-10,17-5 16,-19 1 0,-1-1 0,7-10 5,-3-2 1,-5-2-1,-4-4 7,-5-1-24,-3-4-10,-4-2 16,-3-3 23,-3-5-6,-3-3-5,-2-4 0,-2-4-386,-1 12 0,0-2 391,-1 9 1,0 0-4,0-20 1,-1 1 19,-1-2 5,-1-7-16,0 32 0,0 6-17,0 12-6,-1 11-11,1 11 360,1 12-343,-1 3 11,2 5 6,0 4-17,0 2-2626,2 2 2626,0 0-6,0 0-10,2-1-80,3 13 12,2-14-28,3 11-16,1-19-12,0-2-34,4-2-2481,11 1 2414,-3-9 439,11 0-495,-8-12-364,20-3 409,-12-5 50,13-3 96,-16-3 72,-2-2 45,-4-2 40,-4-2 21,-4-2 24,-3 0 4,-4-1 18,-4 1 11,-3 1 5,-1 0 17,-2 4 29,0 0 2496,0 3-2491,-2 2 2668,-1 2-2696,-1 1-28,-1 2 0,0 0 62,-1 1-113,1 3 18,-3 6-46,1 10-22,1 3-17,2 6-11,5-6 0,3 1-3392,4 1 3381,4 0 0,4-2-12,26 12 1,6-12 33,9 4-866,-23-21 1,-2-3 893,4-5-1136,9-4 1141,-21-7 1447,-3 0-1407,-3-4-34,0-12 18,-7 6 10,-2-10-11,-6 8-5,-3-1-1,-1 0 1,-1-1 67,-4-7-73,1 9 1847,-1-4-1819,-1 9-33,4 8-40,-2 0-28,3 9-39,1 2 1648,1 0-1911,0 9-208,1 0-184,2 7-1050,6 5-1532,0-3-6257,3 3 9608,-5-7 1,-3-6 0,-1-2 0</inkml:trace>
  <inkml:trace contextRef="#ctx0" brushRef="#br0" timeOffset="322412">14050 9771 19050,'10'39'207,"3"-9"2369,24-32-2553,-6-2 1386,12-3-1398,-2-9-6,-14 4 872,5-7-816,-12-4-38,-7 3 21,0-7 3438,-9-4-3370,-6 0 11,-7-5-56,-1 11 12,-6 7-12,3 9-11,-1 2 0,-1 2-28,1 3 45,-5 2-51,5 3 6,-10 9-17,11 0 1,-5 7-1,8-2 11,-3 12-27,6-5-12,1 11-3426,6-10 3354,5 2-1949,5-1 1713,7 0-1895,7-2 1223,6-1-1076,7-3-7758,-1-3 9491,-3-5 1,-16-6 0,-7-2 0</inkml:trace>
  <inkml:trace contextRef="#ctx0" brushRef="#br0" timeOffset="322561">14968 9912 26586,'4'-1'1428,"-1"-1"-3248,-3 2 1820,-3-2 0,2 1 0,-2-1 0</inkml:trace>
  <inkml:trace contextRef="#ctx0" brushRef="#br0" timeOffset="324576">2065 11845 19157,'-45'-3'222,"0"-1"0,-1 3 0,7 4-177,14 7-11,-8 9-6,8 0-28,-1 4 11,-1 3 0,1 4-5,0 2 16,4 2-11,2 1 6,4-1-11,4-2 5,4-2-17,5-5 917,1-4-838,12 2 287,-1-9-304,11 1 0,-3-9 0,3-4 17,-1 0 0,1-3 5,-3-2 160,0-2-149,-3-2 528,-2-1-499,-4 1 16,-2-1 18,-2 1 16,-2-1 134,-2-2-168,-3 3-10,-2-3-29,-3 6 11,-4 2-16,-9 3-51,2 6-11,-10 4 11,4 5 0,-3 4-233,-3 2 205,-1 3 12,0 3-6,2 1-6,1 1-668,5 0 652,5-2-7,5 0-27,7-4-22,3-1-275,17 4 0,2-8-308,16 1-528,2-11-961,8-4-1715,6-3-5007,0-4 8855,-5-1 0,-20 0 0,-8 0 0</inkml:trace>
  <inkml:trace contextRef="#ctx0" brushRef="#br0" timeOffset="324917">2467 12237 13471,'23'-39'633,"0"1"0,0 1 0,-10 13 1646,-16 23-2072,-3 1 1250,-5 3-1311,-4 3-23,-3 4-11,-4 4-17,-3 5-39,-2 3-6,0 4 575,-2 2-614,2 3 1,0 0-24,3 2 1,2 0-39,2-1-219,-4 15-5,6-13 1644,-3 9-1976,7-15-251,0-1-246,0-4-4,1-3 15,3-6-51,2-5-543,3-6 1412,5-17 811,4-1 377,4-13 307,3 2-2556,1-2 2601,2-3-151,-2-1 25,1-1-400,-1 2-124,0 3-78,-2 2-62,-2 6 336,0 0-526,-4 9 3302,-1 1-3498,-3 8-141,0 1 12,0 6 27,0 1 12,0 8 12,1 3-24,1 3-16,3 4-39,2 2-67,4 1-197,4 3-189,4 2-458,6 2-187,4 2-1216,6 3-2535,-8-12 1,1-1 3633,9 8 1,1-1 0,-28-25 0</inkml:trace>
  <inkml:trace contextRef="#ctx0" brushRef="#br0" timeOffset="325159">1368 13291 24192,'58'-8'83,"0"0"0,0-1 0,-3 1 0,-1 0 0,-6 0-61,-7 0 1,-3-1-710,5-1 1,1 0 694,4-1 1,0 0-4,3-1 1,0 0-31,3-2 0,1 1-1034,1-1 1,1 1 797,0-2 1,1 1-412,0 1 0,-1 0-1641,-2 1 0,-1 0 2313,6 0 0,-5 2 0,4-1 0,-6 1 0</inkml:trace>
  <inkml:trace contextRef="#ctx0" brushRef="#br0" timeOffset="327076">5515 12622 16852,'-2'-7'4458,"1"2"-4223,-5-26 0,0-6 108,0 9-44,-3-17 1,-2-1 310,-3 14-330,0 2-39,-2 7-51,4 12-55,2 3-6,-4 2-118,5 3-22,-4 0-17,-5 12 39,-12 12-6,-3 5-2146,-9 11 2141,9-5-6,-1 0-317,2 1 318,3-1-1,5-1-22,6-3 0,4 8 39,7-4 0,13 3-5,5-13 28,11-6-1,-1-11-5,4-2 11,2-2 2027,3-5-1982,14-8-22,-12-1-310,8-8 349,-18 5 22,-3-1 11,-3 0 1,-2 0-1,-5 0-16,-1-1 0,-4 2-6,-1-1-11,-2 2 5,-1 2-11,0 2 6,0 3-6,-2 2 737,1 1-759,-1 3-17,1 0-23,0 2-44,0 0-6,-1 3 0,0 2 17,-1 4 12,-1 5-7,-1 4 6,-4 14-16,3-5 10,-2 11 18,5 3-29,1-8-3397,5 7 3364,4-13-2235,5-3 2263,6-2-1,4-2 7,5-3-1,18-1 6,-9-8-943,14-1 943,-14-9 11,1-4-5,0-5 5,0-3 12,12-13 241,-5-3-236,-3-1-365,-14 2 365,-17 9-28,-5 0 17,-2 1 805,-4-1-810,-3 0 2122,-4-1-2106,-10-9-28,1 7-23,-6-6 68,-2 4 2685,8 8-2668,-4-4-34,11 9-6,2 1 0,3 2 951,3 0-962,1 1 174,5 0-185,3 0-6,6 0 12,17-3-23,-5 4 0,12-1 12,-10 6-1,1 0 12,-1 2-23,-1 2 23,8 6-3393,-8 2 3415,3 5-28,-10-2-350,-2 2 350,-1 1-6,-1 2 6,-1 1-11,-1 2 22,4 12 1,-5-8-7,2 9-10,-3 0-7,-4-8 2350,2 9-2349,-3-13 5,1 1-5,0-3 484,7 6-473,-3-9-6,7 3 18,11-6-7,-11-8 1,13 1-6,-14-9-17,2-2 17,1-2 0,11-10 0,-7 2 0,8-6 17,-11 5 926,3-13-938,-5-5 1,-2-3-1,-7 1-5,-6 10 23,-3-2-6,0 1 5,-3-1-3392,-1 1 3393,-4 2-524,-2-9 529,1 10-11,0-4 22,3 6 6,5 1-57,2 4 12,4 2 3133,3 9-3122,1 1 839,3 0-839,11 1 6,-3 2-6,8 0 6,-6 4 0,0 3-23,0 3 1,11 11-6,-9-4-1,8 9 1,-13-5-17,7 8 11,-8-5-27,4 7-24,-10-10-55,-2 1-118,0 1-223,-2 0-399,0 0-694,-2 1-2089,0-2 3646,0 3 0,-3-11 0,-1-2 0</inkml:trace>
  <inkml:trace contextRef="#ctx0" brushRef="#br0" timeOffset="327308">7385 12432 19367,'-3'-1'3383,"0"0"-1110,3 1-2401,65-41-91,-34 32 1,2 0-1614,18-14 0,2 0 1546,-12 16 1,-3 2-555,20-1-877,-21 4 0,-1 0-2344,15 2 4061,12 4 0,-43-2 0,-4 3 0</inkml:trace>
  <inkml:trace contextRef="#ctx0" brushRef="#br0" timeOffset="327462">7476 12763 17952,'45'-18'-174,"0"0"1,-2 2-1,-5 3-661,-6 8-1785,5 0-7211,-3 2 9820,-5 0 0,-13 2 0,-7 1 0</inkml:trace>
  <inkml:trace contextRef="#ctx0" brushRef="#br0" timeOffset="329317">9035 12110 16852,'1'-8'3579,"0"1"-2773,-1 7 1950,0 0-2666,-9-5-40,4 4-11,-7-4-11,2 5-11,-2 0 5,-3 2-10,-4 0 16,-15 5-23,5-2 6,-12 4-5,11-3 11,1 1-6,1-2 11,3 0 23,3-2 28,3-1 22,3-2 6,3 0 17,3 0 10,3-1 12,3 0-16,1 0 212,2 0-353,0 1 17,-1 4-11,0 2 22,-3 7 1,-7 16-3393,0-2 3398,-5 12-12,4-7-50,-1 2 73,-3 25 0,5-10-139,5-15 0,1 1 139,0 19-467,2 1 501,3-15 0,1 0 10,3 21-47,-1-23 1,2-1 30,9 12-17,3-5-5,6-2-12,5-4-5,5-4 5,7-5-22,4-5-5,4-6-29,3-6-61,0-5-79,-1-5-173,-1-5 920,-2-4-2079,-1-5-3183,-2-4-5142,-4-1 9277,-6 1 0,-16 8 0,-7 3 1</inkml:trace>
  <inkml:trace contextRef="#ctx0" brushRef="#br0" timeOffset="331787">6472 14210 16652,'-18'-47'28,"0"13"2504,-1 54-2527,1 2-5,-10 12 6,4-2 11,-1 3-12,8-8 1,1 1-1089,-8 15 1072,-2 13-12,15-19 1078,5-2-1083,12 7 12,6-12 10,10 3-5,4-14 5,4-6 17,5-3-5,3-5 28,20-7 2090,-10-6-2110,-8-2 0,0-2 14,7-7 0,10-9 5,-23 8 18,-7 0-1,-4 1 17,-6 0-5,-4 0 11,-5 0-23,-4 1 23,-7-9-61,-4 8 3311,-6-5-3328,-5 10 5,-2 2 11,-5 1-22,-3 1 16,-4 0 1,-2 1-3324,-1 0 3335,0 1 0,0-1 149,1-1-104,-9-9-12,3-4-22,4-2-5,10-1 21,14 7 7,3 1 61,5-5-67,1 7 5,6-2 34,8 4-39,3 4-12,8-2 7,-1 5-12,3 1-12,3 2-10,3 2 5,1 2-11,2 3-1049,1 2 1055,-1 5-48,15 11 30,-14-2-4,8 9-29,-16-3-39,-4 2-812,-4 5 583,-4 5-226,-6 2-385,-5 5-851,-9 2-2292,-4 2 4067,-10 7 0,8-27 0,0 0 0</inkml:trace>
  <inkml:trace contextRef="#ctx0" brushRef="#br0" timeOffset="332753">7971 14339 24755,'-49'-17'-224,"19"1"89,62 7-5727,10-1 5605,9-2-79,6-1 1049,5 1-937,-31 6 0,1 0 254,31-4-490,-4 0 40,-6 4 22,-8 1 0,-8 3 107,-12 0 95,-10 4 157,-15 8 89,-11 1-5,-12 9 11,-5-1 0,-6 2 8,6-4 1,-2 1-31,-1 2 0,-2 0 64,-8 6 0,1 0-42,9-6 0,2-1 67,-19 14-11,23-16-17,7-4 420,5-3-431,6-5 50,4-2 17,7-4-5,3-3-45,7-2-68,7-4-10,6-4-18,5-2-239,5-2 0,2-2 256,9-6-94,-9 7 0,0-3 231,-9 0 1,-3 0 8,5-6 12,9-17-12,-31 20 2876,-6-1-2697,-6-13-134,-3 10 16,-5-8-2027,-2 15 2044,0 1 513,-7-1-479,6 8-16,-3-1 145,8 7-281,3 5-44,2 0-72,2 3 3380,3 6-3364,7 8-23,1 4-10,6 6-1,0-2-22,1 2-17,10 16-112,0 9-250,-14-15 0,0 0 87,2 25-246,-14 1-1736,-10-25 0,-2-1 2302,-2-3 0,0-2 0,-10 21 0,7-22 0</inkml:trace>
  <inkml:trace contextRef="#ctx0" brushRef="#br0" timeOffset="333244">9916 14417 13748,'8'-62'1260,"0"0"0,0-3 0,-2 6 1744,-3 9-2382,-1 12 0,-1 2-385,-1 6-43,0-8 1515,0 27-1667,0 6 733,0 1-906,0 4 3456,1 9-3441,2 23-81,-1 16-2,1 8-311,-4 0 360,-3-11 1,-2-1-1943,-1 17 1909,0-12 0,0 0-566,-1 5-1273,5-17 0,1 1 2022,3 23 0,-1-9 0,3-26 0</inkml:trace>
  <inkml:trace contextRef="#ctx0" brushRef="#br0" timeOffset="334401">11528 14602 24695,'15'-44'169,"0"1"0,0-1 1,6-18-1,-5 5-85,-8 19 0,-4 4-1597,2-25 1592,-4 0-1,-3 17 6,-2 1 11,-2 3 29,-1 3 713,0 6-697,-1 6 420,-1 3-493,1 9 116,1 3-194,1 9 1074,1 5-1075,-2 4 24,-1 6-7,-2 5-10,-1 4-1,0 5-5,2 4 0,0 4-51,-1 24 6,5-13-1161,2-15 0,0-1 1100,2 16-62,3 1-1190,3-2 955,5 0-1395,-1-16 0,2 0 918,6 14-1066,-1-12 0,1-2 316,1-3 542,5 3-1107,-12-20-2006,-3-6 2414,-4-3 2823,-4-7-1484,-6-2 604,-2-6 376,-6-2 3694,-2-3-1823,-12-11-986,2 5-411,-6-9 439,8 9-50,0 0-46,2 1 1003,-8-8-1361,9 9-167,-4-4-152,10 11 184,2-3-525,5 2-264,3 0-45,9 0-17,7 5-27,9 0-51,27-7 2,1 5 1,3 0-1398,-9 1 0,0 0 1470,17-1 1,-1 0-9,-23 5 0,-2 0-286,1 0 1,1 0 293,-1 1 1,0-1 5,13-3 0,-1 0-370,-12 2 0,-1 1 373,9-2 0,-2 0 11,7-3-5,-9 2 10,-7 2-10,-9 1 16,-5 2 2731,-11 3-2736,-1 1 751,-7 2-746,-4 3 1213,-2 3-1196,-7 4 0,-2 2 6,-4 2-17,-2 3 0,-1 1 6,0 2-591,0 1 563,3 1-12,3 2-10,4-2 16,6 1 0,2-2 5,6 0 1,5-3-6,5 0 11,7-4-5,6-2-6,5-3 11,3-3-17,4-3 12,1-2-377,2-2 382,1-4 12,0-3 10,-1-3 29,-2-4 44,-3-1 45,-6-4 62,-5 1 45,-5-3 572,-6 1-303,-4-8-336,-6 7-51,-6-6-34,-5 9-33,-5 1-45,-5 0 11,-1 1 84,-27-7-100,18 10-12,-19-4-17,25 13 400,1 2-434,3 1-44,3 1-44,4 0-102,2 3-123,3 2-219,2 4-508,3 1-1710,0 3-6816,3 0 9606,1-2 0,-1-5 0,1-2 0</inkml:trace>
  <inkml:trace contextRef="#ctx0" brushRef="#br0" timeOffset="334985">13465 14117 19871,'3'0'3898,"0"0"-1193,-3 0-2671,-16-33-17,9 25-6,-15-23-5,13 35-1,-3 4-5,-1 3 11,-1 2 1,-2 4-1,0 1-11,1 4-11,0 2-1,3 1-21,1 13 22,6-8 5,4 8-5,7-13 11,20 9 0,0-10-3398,17 4 3387,-4-11 0,7-4-148,4-1 148,4-2-561,1-1 567,-1-3-12,-3-4 22,-6-2-5,-7-5 12,-9-3-1,-7-2 11,-8-1 6,-5-6-33,-8 2 5,-6-4 5,-8 4-5,-7-1 28,-5-1-28,-6-1 6,-4-2 1731,-4 1-1726,-2-3 1,-2 0-7,0-1-5,0 0 211,2-1-199,3 0 10,4 1-1949,6 0 1944,6 2-474,5 1 473,5 2 935,4 1-946,5 2 6,3 0 12,6 1-12,4 1 6,7 0-6,6 0 0,5 2-1602,6 1 1607,3 2-191,4 4 186,2 1-5,-1 2 216,-1 6-210,-3 0-12,-4 7-12,-5 2 7,-5 3-1649,-5 2 1648,-6 2 1077,-4 11-1093,-4-5-34,-8 9 2061,-3-8-3495,-12 16 1490,-5 9 0,7-16 0,2-4 0</inkml:trace>
  <inkml:trace contextRef="#ctx0" brushRef="#br0" timeOffset="336216">10188 12416 23187,'12'-51'666,"0"0"0,-1 3 1,-1 8-364,-3 12-34,0 1 184,1-5-262,-2 11-35,1-2-32,-5 14-29,-1 3-11,0 4-79,-1 0 1,0 9 11,0 2 5,0 10-16,0 1-1,-1 5-3397,-1 5 3392,-2 1-28,-1 4-1666,-3 20 1531,2-9-507,3-6 1,-1 2-608,2 8-275,2-17 1,2 0 1389,5 16 1,-3-24 0,2-1-1</inkml:trace>
  <inkml:trace contextRef="#ctx0" brushRef="#br0" timeOffset="336456">10963 12577 21607,'0'-4'2414,"0"1"-677,0 3-1681,-15 5 5,7 7-55,-9 2-6,10 6-28,4-4-51,0 3-83,1 1-4465,-1 4 3831,2 2-181,-2 1-8854,1 10 8541,0-12 1,0-2 0,2-17-1</inkml:trace>
  <inkml:trace contextRef="#ctx0" brushRef="#br0" timeOffset="337323">11793 12311 22237,'-4'-47'330,"0"0"1,0 4 0,4 5 173,15-2-420,-2 14 115,12-12-143,-5 21 42,3 2-70,2 2 6,3 4-3361,2 2 3338,1 3 72,15 3-78,-11 5-5,10 5-5,-17 4-1,-2 3-2274,-3 3 2269,-5 2 2268,-2 15-2262,-9-6 5,-3 9-359,-10-8 365,-5-2 16,-18 15-27,5-13 10,-12 10 6,9-15-11,0-2 28,3-3 3220,1-3-3220,3-4 17,2-2 33,2-2 29,3-4 44,2-2 39,1-2 560,1-1-531,3-4 5,-1 0-45,2-4 73,2-6-168,1 2 5,7-11-49,3 8 10,15-7-5,-4 10-28,10-1-12,-7 6 34,33 2-27,0 4-1323,-22 1 0,1 1 1311,21 5-2529,-17 5 2518,-2 0-12,-3 4 12,-5 0 0,-6 2-12,-6 2-10,-6 1 5,-6 1-45,-16 11 45,-1-6-154,-14 2 0,-5-1-275,-6 2 297,6-7 0,-2-1-887,-20 5 140,15-7-601,-10 0-8323,15-10 8878,13-4 1,3-2 0,14-4-1</inkml:trace>
  <inkml:trace contextRef="#ctx0" brushRef="#br0" timeOffset="337555">12795 12388 23164,'-10'43'56,"0"0"0,2-4 0,-1-5-185,0-7-100,2-6-286,-1 6-948,3-8-3762,0-1-3843,1 0 9068,1-5 0,1-6 0,1-4 0</inkml:trace>
  <inkml:trace contextRef="#ctx0" brushRef="#br0" timeOffset="339115">13798 12184 22912,'16'-5'420,"-3"1"-313,-13 6 72,0-2-67,-2 2 0,1-1 11,-2 3 11,-1-1-16,0 1 16,-2 0 12,0 0 33,-2 0 40,1-1 5,0-2 5,-1 0-15,2-1-13,-1-1 135,-2-6-218,2-1-40,-1-7-22,4 1-22,0-4-6,3-2-17,0-3 6,5 0-17,2-1 17,5 1-6,3 1-3403,3 3 3397,2 1-5,1 6-5,2 1-1,0 4 6,1 2-11,-1 3 22,1 4-11,-1 3 0,9 10-22,-8 1-2286,3 7 2258,-12-2 1980,-3 2-1997,-4 2 0,-4 4-28,-5 1 11,-5 2-12,-7 3-32,-7 0 4,-7 2-629,-5-1 629,-4 1 18,-5 0 27,0-1 37,14-12 0,-1 0-74,3-4 0,1-2 206,-22 15 5,17-17 2799,20-15-2715,5-13 268,2-1-363,5-9-28,2 3 22,4-1-22,2 1 977,10-6-983,-5 8 6,8-3-11,-7 9-6,-1 3 534,0 3-551,-1 2-11,-1 2-11,7 5-22,-3 1-129,15 11-73,-11-2-230,8 8-319,-7-5-571,2 1-1278,1 0-6872,-3-1 8646,-3-3 0,-9-8 0,-4-1 0</inkml:trace>
  <inkml:trace contextRef="#ctx0" brushRef="#br0" timeOffset="339309">14743 12416 23041,'0'-6'2537,"0"2"-1215,0 4-1322,-39 4-11,25 7-6,-31 6-28,36 8-16,-1 1-91,0 3-4396,0 2 3943,1 2-599,0 1-938,1 2-7660,0-4 9242,1-3 1,4-15 0,0-5 0</inkml:trace>
  <inkml:trace contextRef="#ctx0" brushRef="#br0" timeOffset="340225">16007 12031 16146,'4'-4'4274,"-1"0"-6199,-3 4 1959,11-29 1357,-14 23-1369,6-21 1,-18 32-6,-1 0-1,-1 1 12,1 0 870,-9 4-892,6-3 11,-15 7 0,12-8 11,-8 4-12,8-5 18,-12-1 3411,-1-1-3328,-6-1-38,14-3 33,8 0 144,11 0-194,5 0-12,0 0-61,3 1 22,0 6 1,0 0-1,0 7 0,0 2 6,0 2-17,0 3-3381,-3 1 3375,0 3-1089,-4 0 1095,0-1 12,-5 11-18,2-8 12,-3 6 16,1-1-5,3-10-12,0 6 2853,3-11-2841,3-5 11,0-2 1742,2-6-852,1-2-839,4-4-29,-1-1-16,4-4-18,1 0 12,2-2-3397,1-1 3397,2-2 0,10-6-17,6 0 6,2 2-12,-1 3 1,2 6 5,-8 3 0,8 1-11,1 5-11,-7 3 3191,8 2-3174,-11 4-6,-1 0-17,-2 4 17,-2 0-17,0 9 0,-8-4-11,-2 8-50,-12 1-12,-11 3-106,-14 9 23,-2-10 161,-2-4-279,6-11-85,2-1-123,0-4-212,1-2-3790,2-4 2317,3-1 1990,-8-2 1,16-1 0,-5 0 0</inkml:trace>
  <inkml:trace contextRef="#ctx0" brushRef="#br0" timeOffset="340433">16399 12342 23366,'-5'44'117,"0"0"1,1-3 0,-3-6-118,-8-12-236,-8 10-1388,-5 2-2823,2 0 3528,-2-1 0,18-21 0,0-1 0</inkml:trace>
  <inkml:trace contextRef="#ctx0" brushRef="#br0" timeOffset="341088">17247 12254 12872,'21'-47'724,"0"-1"1,-1 4-1,-2 5 2093,-1 4-2335,-1 3 391,2-4-508,-7 12-52,0-3-49,-7 15 1408,-2 2-1403,0 2 681,-2 5-950,1 2 3303,-3 5-3303,-5 15 273,-3 1-273,-7 14-17,0-1 17,-2 4 8,3-7 1,0 1 19,-7 16-856,8-16 0,1-1 834,-2 10-6,5-5 11,6-3-11,2-4 0,8-4 0,4-4 34,19-1-34,-2-9 0,14-2-23,-5-8-775,3-5 815,4-4 11,0-5-3,-12 2 1,0-2 41,14-8 6,11-9 55,-21 8-21,-3 0 27,-4 0-11,-3 2 23,-4 1-17,-4 3 128,-1 0-150,-7 9 1458,-1 0-1537,-6 6-17,0 2 0,-1 6 973,-1 2-979,-2 8-22,-2 3 23,-1 5 5,-3 2 0,0 2 23,-3 2-28,1 2-18,-7 18-16,6-9-997,-4 13 862,9-15-128,1 3-1059,3 20 28,1-14-78,2-16 0,0 0 1400,5 14 0,-3-21 0,2-3 0</inkml:trace>
  <inkml:trace contextRef="#ctx0" brushRef="#br0" timeOffset="341305">18379 12659 24917,'0'-4'1709,"0"0"-1581,0 4-217,-30 66-3082,17-37 2824,-6 12 0,0 0-1525,6-12 2087,-5 6 0,8-17 1,0-1-1</inkml:trace>
  <inkml:trace contextRef="#ctx0" brushRef="#br0" timeOffset="342242">19238 12334 11580,'22'-50'988,"-1"-1"1,-2 6 0,-3 5 2695,-7-1-3349,-4 14-44,-4-3 1487,-9 15-1693,-2 8-31,-7 1 810,1 11-862,-3 3-4,-2 10 89,-5 9 0,0 4-43,-9 12 1275,6-8 1,0 2-1295,6-2 0,2-1-14,-12 20-1198,12-17 0,2 0 1171,-4 17 10,4 2-704,4 0 704,5-1 6,6-17 0,6 2-25,11 5 0,6 0-544,-6-7 0,4-3 566,10 3 0,4-8 14,14-7 1225,1-7-1214,-1-8 18,-3-7 22,-4-8 657,-6-4-596,-3-7-2326,-5-3 2360,-3-2 1651,3-13-1545,-5-3-50,-3-11-118,-8 14-11,-7 6 527,-4 14-560,-4 2-23,-3 4 0,-4 1 11,-14 4-33,1 1-6,-10 5-166,5 4 172,-2 3-23,-17 11-22,11-1 11,-11 9-39,19-5-52,2 3-609,-3 10-163,13-6-940,0 8-1350,15-11 3181,5 2 0,0-12 0,1-2 0</inkml:trace>
  <inkml:trace contextRef="#ctx0" brushRef="#br0" timeOffset="342441">19871 12766 26250,'-2'28'-761,"-2"-2"-399,-6-5-2318,-1 1-6335,0-2 9813,0-3 0,5-8 0,2-4 0</inkml:trace>
  <inkml:trace contextRef="#ctx0" brushRef="#br0" timeOffset="343132">20923 12149 19974,'0'-44'485,"0"0"1,0 3 0,-1 9-223,-3 17 882,-2 5-977,-1 3 278,-2 4-362,-1 2-17,-2 4 17,-3 5 11,-4 5 113,-17 22-828,5-3 664,9-8 1,0 0-841,-12 17 852,1 3-6,0 2-2653,3 1 2637,2 0-12,4 0-113,2-1 102,7-1 278,4-3-289,5-3 920,3-2-925,7-3 16,13 7 2838,2-10-2849,11 4-707,-3-14 707,4-5 28,2-4-2580,3-6 2597,0-3 11,-1-7 23,-2-2 38,-3-6 236,3-10-151,-11 4-17,-1-7-23,-13 7-28,-4-1-16,-2 0 261,-4-8-317,-2 8 634,-3-4-657,-1 10-11,-1 3 3387,-1 2-3404,-2 3 0,-1 3 0,-3 1-11,-3 4 0,-14 9-5,5 1-480,-8 8 452,10-3-34,3 3-3273,1 1 3155,3 1-190,2 2-1783,2 0 729,4 0-1865,4 0 3294,3 1 0,2-12 0,2-2 0</inkml:trace>
  <inkml:trace contextRef="#ctx0" brushRef="#br0" timeOffset="343346">21497 12647 26689,'-33'20'-41,"0"-1"0,2-1 0,6 0-111,5 8-234,0 0-466,1 1-1136,1 0-7843,3-3 8761,4-5 0,5-8 1,3-5-1</inkml:trace>
  <inkml:trace contextRef="#ctx0" brushRef="#br0" timeOffset="344097">22221 12269 23933,'11'-40'306,"0"0"0,0 2 1,-4 11 98,-7 22-287,0 2 0,-2 2-107,-1 2 45,-3 3-22,-3 5-1,-4 5-5,-3 5 0,-2 3 0,-3 4 0,-1 2-3284,0 2 3284,1 2-17,2 1-11,2 1 40,4 1-29,4-1-11,4-1-11,3-2-2286,6-1 2292,4-3-668,7-2 684,6-3-22,4-2 11,6-3-21,5-2 32,24 1 1501,-11-7-1515,-17-4 1,1-1 13,12-2 6,-3-3-12,-3-3 7,-6-2-1,-6-3-1156,-5-2 1178,-6-2 1379,-4-1-1372,-4-2-193,-3 0 181,-3-2 442,-4-10-481,-2 7 22,-5-7-11,-4 8 12,-3 0-7,-3 0 6,-5 1-684,-4 0 684,-3-1 0,-2 1-5,-1-2-1,0 1 7,1-1-1550,3 0 1554,0 0-18,-2-10 75,5-2-51,4 2 6,10 5 992,10 6-1009,4 7 12,4-3-23,4 6 11,5 2 17,2 0-6,5 0 2281,19-1-2280,-7 3-159,16 1 153,6 8-12,-12 4 1,14 5 27,-20 5-27,-3 2-12,-2 2-5,-5 3-22,3 13 21,-12-6-32,-2 10-276,-20 5-55,-8-8-314,-10 12-1580,0-22 1,-2-1 2268,2-3 0,1-1 0,-18 16 0,16-18 0</inkml:trace>
  <inkml:trace contextRef="#ctx0" brushRef="#br0" timeOffset="344787">23185 11815 16314,'13'-43'309,"-1"1"1,-3 4 0,3 8 2313,26 14-2489,-7 7-1352,2 1 1324,1 3-27,-2 1 984,-2 2-1023,-4 1-7,-5 3-10,-3 1-792,-4 4 780,-2 2-57,5 20 46,-8-8 0,2 17 11,-7-12 23,-2 2-12,0 3 6,-2 1 0,0 3 22,0 17 12,0 7-34,0-21 0,1 0 1076,0 22-1048,2-4-6,0-20 12,2 2-34,0-1 17,0 2 22,5 20-2014,-2-12 1975,2 15-5,-4-17-12,-2-1-334,-2-1 323,-5-1 11,-4-1-11,-8-1-28,-7-3 462,-5-2-613,4-12 0,-2-1-393,-16 11 317,13-12 0,0-2-9374,-10 2 9629,6-4 0,15-9 0,7-3 0</inkml:trace>
  <inkml:trace contextRef="#ctx0" brushRef="#br0" timeOffset="346322">10057 11675 21491,'-12'-2'-730,"3"0"683,-22-2 1,-3 0-4954,3 0 5021,-11-2 1,1 1 40,8 1 998,1 1-1097,-1 0-2112,-1 2 1998,0 1-29,3 0-101,1 0 194,4 0 57,3 0 329,3 0 1804,4 0-1683,3 1-185,2 1-97,3-1 3174,3 0-3581,2 1 523,2-1-157,8 3-341,1-1 81,11 0 98,6-2 33,8 0-14,9-1-1831,10-2 2029,8-1 105,-26 0 0,0 1 120,3-1 1,0 0-75,4 0 0,-1 1-74,4-1 0,0 0-138,2 0 0,1 0-38,1-1 1,3 1 18,-1 0 1,4-1 0,-1 1-63,9-1 0,0 0-4,-6 0 0,2 0 0,-3 1-10,8-2 1,-2 1-763,-19 1 1,1 0 0,0 0 769,1-1 0,1 0 0,0 1 42,1-1 1,1 1 0,0 0-1,2-1 1,0 0 0,1 0-634,1 0 0,1 0 0,0 0 579,1 1 1,1-1 0,0 0-3,1 0 1,1 0 0,1 0-5,-1 1 1,2-1 0,-1 1-1,2-1 0,1 1 1,-1-1-3,1 1 0,1 0 0,-1 0 0,1-1 0,0 1 0,0 0 4,0 0 1,0 1-1,0-1 5,-1 1 1,-1-1 0,1 1 50,-1 0 0,-1 0 0,0-1-39,-2 1 1,1 0 0,-1 0 8,-2 0 1,0 0-1,0 0-427,-2 1 1,0-1-1,0 0 428,-2 1 0,-1-1 0,1 0 3,-3 1 1,0-1-1,0 0-13,-2 1 1,0-1-1,-1 0-3,18 0 0,2-1 35,-10 0 1,4 0 0,-4 1 20,8-2 1,-1 1-22,-10 0 1,2 0-1,-4 0-50,2 0 0,-1 0-31,-3-1 0,1 1 0,-1-1 20,7 1 1,0-1-2,-8 0 0,3 1 1,-4-1 345,4 1 1,-3-1-367,2 1 0,-1 0 434,0 0 1,0 0-438,0 0 0,0 1 58,-2 0 1,0 0-3,-1 0 0,-1 1-68,-2-1 0,-1 1 2,-1 1 0,-2 0 5,-2-1 0,-1 1-69,26 0-12,-8 0 8,-10 1-11,-2 0 9,-17 0 897,-3 2-761,-15-3 2379,-4 1-3384,0-1 0,-1 0 0</inkml:trace>
  <inkml:trace contextRef="#ctx0" brushRef="#br0" timeOffset="347189">17958 11476 7817,'-8'0'2588,"2"0"-2079,6 0 236,0 0-493,-63 0-67,40 0-126,-13 0 0,1 0 14,19 0-45,1 0-22,0 0-12,2 0-16,0 0-7,2 0 1,2 0 17,1 0 5,-5-2 40,3-1 39,-3-2 241,-2-3-23,4 1 140,-3 0 146,5 1 56,3 1 5,2 0-122,2 2-174,1 0-152,0 0-95,4 0-22,0 1 140,12-2-62,0 2 28,10-2 191,16 1-1,18 0-751,-16 0 0,4 1 519,8-1 0,3 0-1058,-13 0 0,1 0 1,-1 0 981,15 0 1,-2-1 2,4 0 1,-2 0-590,-14 1 0,0 0 584,2-1 0,1 1-823,1 0 1,0-1 822,1 1 0,4-1 23,-2 1 0,4-1 0,-2 1-321,-10 0 1,-2 0-1,2 1 274,13-2 1,2 1-1,1 0 69,-13 0 1,2 1 0,-2 0-1,-1 0-67,4-1 1,-2 1-1,2 0-8,-3 0 1,2 0-1,1 0 1,0 0 35,2 0 1,0 0 0,-1 0 0,-1 1-21,3-1 0,-1 0 0,1 0-9,-2 1 0,2-1 1,0 1-1,1-1 36,0 1 1,1-1 0,-1 1 0,-2-1-40,5 1 1,-3 0 0,2 0-8,-3-1 1,4 1 0,-1-1 0,-4 1 1,1 0 0,-4 0 0,0 0-2,2-1 0,-1 1 0,0 0 5,0 0 1,0 0 0,0-1-159,-1 1 1,0 0-1,0 0 160,0 0 1,-1-1 0,0 1-3,-1 0 1,0-1 0,-1 1 313,0 0 1,0-1 0,-1 1-305,-2 0 0,0-1 0,3 0 159,13 0 0,3 0 0,-4-1-144,-12 1 0,-4 0 0,3 0 2,9 0 0,2-1 0,-1 1 48,-7-1 1,0 1-1,-3 0-50,6-1 0,0 0-9,11 0 1,-1 1 5,-8 0 1,-3 0-46,-14 2 0,0-1-5,8 0 0,0 1 562,-9 0 1,-2 0-617,15 0 2218,5 0-2475,-26 2-393,-8 0-1343,-5 0 2140,-6 1 0,-5-1 0,-2-1 0</inkml:trace>
  <inkml:trace contextRef="#ctx0" brushRef="#br0" timeOffset="351904">17380 11528 18414,'-17'-19'1860,"4"3"-1563,12 16 1080,0 0-1254,0-1-38,3-1-46,1-1-22,6-1 11,5 0-17,4-1 40,20-4-34,-3 2-1,16-3 12,11 0-3408,-13 3 3388,-17 2 0,1-1 26,25-3-23,-16 2 12,7-2-48,-11 0 75,-13 3 1,2-1-2228,-15 3 2284,-4 2-53,-4 0 64,-2 2 2293,-1 0-2406,-6 0 75,-10 0-80,-3 0 6,-10 0 16,-14 5 6,-13 1 2761,-3 2-2778,0 1 0,16-3 118,3 0-107,-8 3 0,16-4-10,-1 1-1,17-2-17,8-2 17,1-1 23,6-1 296,0 0 546,10-1-781,1-2-39,14-2-11,27-6-39,-3 2-929,-11 2 1,2 0 874,-5 2 1,-1 1-82,5-1 1,1 1-1560,2-1 1,1 0 886,0 1 0,4 0 801,2 1 0,3-1 0,-6 0 0,-13 2 0,-1-1 0,16 0 0,-1 1 0</inkml:trace>
  <inkml:trace contextRef="#ctx0" brushRef="#br0" timeOffset="358726">4788 15891 15549,'-17'-38'179,"0"-1"0,-1 3 1,-2 12 2353,-9 27-2488,-3 5 44,-10 15-72,10-1 17,-12 12-12,16-6 622,1 3-627,4 1-23,3 3 1,4 0-6,4 0-6,5 10-11,6-12 5,7 4 982,6-17-970,7-3 11,7-3-12,7-4 12,-2-6 0,2-1-813,22 0 816,-16-4 0,1-1-25,18-7 44,1-7-5,-3-4 22,-4-4 28,-4-4 40,-7-1-1294,-6-2 1417,-7 0 274,-5-14-1547,-11 11 1217,-3-10 1231,-10 14-1299,-5 0-27,-3 1-35,-7 1 626,-2 3-631,-5 3 23,-19 0-57,-11 9 1053,18 7 1,-2 4-1062,0 4 0,2 3-3,-18 6-10,5 16-24,27-7-16,1 9 3083,12-7-3111,4 4 180,2 1-533,8 15-3214,3-8 3163,9 10-206,4-14-690,6-3-190,5-1-1128,5-3-3303,5-3-2937,-3-5 8942,-4-3 0,-17-7 0,-8-2 0</inkml:trace>
  <inkml:trace contextRef="#ctx0" brushRef="#br0" timeOffset="359087">5616 15778 24917,'-40'-20'28,"0"-1"0,2 1 0,9 10-22,17 22 593,-1 1-615,2 4 220,0 2-198,2 2-6,2 0 22,1 2-22,3-1-11,1-1-6,2-2 23,3-1 87,2-2-105,6-1 320,3-2-314,3-2 6,2-1 0,4-2 11,2-3-33,3-3 39,2 0-12,3-6 12,0-2 0,15-11 33,-1-7-1129,7-9 1163,-18 5 11,-9 3-6,-15 8-63,-2-1 46,-3 1-16,-2 1-22,-2 1-6,0 2 6,-2-2-68,-1 6-22,-1-1 1144,-2 6-1284,-1 0-106,0 2-163,-1 0-163,0 1-447,0 0-577,0 1-1255,3 0-6413,0 0 9320,1 1 0,1 0 0</inkml:trace>
  <inkml:trace contextRef="#ctx0" brushRef="#br0" timeOffset="359311">6357 15440 20084,'1'-6'3338,"-1"1"-67,0 5-3271,1-45 5,-6 44-10,-2-28-6,-6 57 11,0 7-6,0 5-2530,-1 4 2519,2 3-33,0 3-613,1 3 484,1 2-118,0 2-1724,3 1 1197,2 1-408,2-1-1629,3-1-920,4-4-5960,2-9 9741,2-9 0,-4-17 0,-1-9 0</inkml:trace>
  <inkml:trace contextRef="#ctx0" brushRef="#br0" timeOffset="359924">6051 15981 20235,'37'-36'-336,"0"-1"0,-1 3 0,-1 7-325,17 13-139,5-1-47,1 0 52,0-1 179,-2 1 235,-4-1 196,-3 2 169,-5 0 116,-3 1 91,-8 1 122,-4 1 2091,-6 1-1805,-5 2 129,-5 3 846,-6 2-785,-2 2 352,-4 0 1218,0 1-874,-4 4-1435,2-2-5,-4 6-17,1 0 6,-1 5-23,0 4 6,0 3-12,0 7-5,1 3 0,0 6-1019,1 5 1031,-1 2-18,-1 6-16,-1 3-46,-3 4-32,-1 3-35,-3 0 12,-1 1-17,-3-4 51,0-4 38,0-7 29,2-9 27,3-8 18,1-9 10,3-6 29,0-5 22,3-5-11,0-1-6,2-3-39,0-3 1030,0-4-1013,-1-3-3381,0-4 3397,1-4-224,0-5 185,0-5-10,2-5 27,1-5-804,0-4 782,3-4 5,1-3-33,6-3 22,3-2 0,2 0-3,-2 16 1,0 0 25,8-19-23,-7 21 0,0 3 17,5-10-5,1 7-12,-2 5 6,-1 6-1,0 5 12,-2 6-288,0 3 260,1 2-11,-1 4-6,1 2 2776,2 2-2775,2 1-7,2 1-10,3 2 10,0 2 217,0 4-239,-1 2-11,-1 2-5,-4 1 10,-5 2 1149,-4 7-1115,-6-3 11,-7 4 12,-9-4 22,-7 0-28,-8 2-11,-7 0-6,-6 0-421,-7 1 275,-5-1-262,-3 0-858,15-8 0,-1 0-3512,-18 6-121,24-8 1,2-1 4174,1-1 1,16-4 0,8-3 0</inkml:trace>
  <inkml:trace contextRef="#ctx0" brushRef="#br0" timeOffset="360467">7369 15819 22793,'14'-42'528,"0"-1"0,-1 4 1,-5 9-154,-8 22-55,-1 2-74,0 3 112,-1 1-230,0 1-13,0 1-76,1 0-22,-2 3-1,0 2 7,-3 6-18,0 2 1,-1 4 0,0 3-3334,0 1 3328,1 2-1460,2-1 1449,1 1-23,3 6 18,8-3 10,1 0 12,6-9-6,-1-8 22,3-3-5,10-3 5,-4-5 12,8-3 2732,3-12-2710,-8 1 11,8-8 5,-12 4 2298,0-2-2275,-2-1-11,-2-2 17,3-12-56,-7 10-12,1-8-3386,-8 17 3393,-2 3 4,-2 3-77,-2 5-62,0 3-398,-1 4-129,-1 5-666,0 2-1860,0 8-6683,1-2 9817,1 1 0,-1-7 0,1-2 1</inkml:trace>
  <inkml:trace contextRef="#ctx0" brushRef="#br0" timeOffset="360792">8081 16004 24795,'19'-44'160,"-1"0"1,-1 3 0,-2 5 168,-5 9-150,0-3 0,1-5 152,3-26-2840,-4 8 2640,-2 4 1,0-2-31,-2-10-1060,-2 20 1,-1 1 1070,-1-9 168,-2-6-1908,-3 19 1746,-2 1-1252,-1 21 1184,-1 8 610,-6 5-665,1 8 1527,-6 8-1516,2 8 2285,-2 7-2291,0 8 3053,1 8-3059,0 6-685,2 7 674,6-16 0,1 1-1532,3-10 1,1-1 1517,-2 9 0,3 0-53,5-5 0,3-4-1114,6 18 968,11 8-876,18-11 417,-5-16-224,16 4-2319,4-12-1714,-14-10-4251,7 0 9587,-24-10 0,-11-3 1,-6 0-1</inkml:trace>
  <inkml:trace contextRef="#ctx0" brushRef="#br0" timeOffset="360960">7960 15725 19289,'43'-24'-1122,"-1"0"1,0 0 0,-2 2-1,-1 0 1,-2 7 1121,0 7 0,-5 5 0,6-2 0,-1-1 0</inkml:trace>
  <inkml:trace contextRef="#ctx0" brushRef="#br0" timeOffset="361526">8913 15600 22649,'-10'0'2072,"3"0"-1714,7 0-162,0 0-5,-71-9-1604,51 7 1421,-19-3 1,6-1 308,30 5-351,3-2-16,5 1-40,18-3 67,3 0-44,18-3-78,17-2 55,-27 6 0,1-1 148,1 0 1,-1 1-101,-2 1 0,-1 0-126,28 1 84,-19 1-22,8 2-17,-25 1 5,-6 3 40,-7 2 50,-6 1 28,-6 1 39,-7 1 56,-20 7 11,0-3-30,-14 4 48,7-6-1,0 0 11,-1 0-5,2-1-28,3 1-28,4-3-34,5 0-22,5-2-12,4 1-55,6-4 27,5 0 7,7-3 947,4-1-993,5 0-22,5 0-33,3-2-107,13-4 73,5-1 117,6-5 79,-6-3-12,-14 0 29,-9-1 33,-10 1 6,-4-2 151,-3-14 90,-7-11 173,-3-16-201,-1 10 0,1 7 27,5 15-66,1 6-35,0 3-21,2 3-51,0 4-11,0 2 39,1 3-152,0 2-49,1 1-6,1 12 16,1 0 1,4 13 5,2 1-22,4 4-40,8 25-11,-9-23 1,0 1-362,1 0 0,-2 1 183,8 27-136,-10-19-156,-4-1-302,-2 2-539,-6 0-1690,-3 1 2272,-10 4 1,7-22 0,-1-1 0</inkml:trace>
  <inkml:trace contextRef="#ctx0" brushRef="#br0" timeOffset="362302">11122 15531 15989,'-4'0'4459,"0"0"-1440,4 0-2493,-71-16-330,43 11-637,-15-4 1,1 1 602,19 6-1747,-32 0 1753,35 0-22,-22 2-23,42-1 6,0 0-28,3 1-1,1-2 549,4 0-481,14-1-73,13-3-39,3 1 2718,7-1-2735,-11 2-11,2 1-17,0 1 17,1-1-5,-1 1-72,0 1 32,-1 1 28,-1 0 17,12 6-5,-10-1-750,9 7 738,-16-1-11,-2 4 17,-2 1-12,-4 3 590,-2 3-589,-3 0 22,-3 18-17,-6-7-989,-2 14 984,-10-11 16,-2 0-22,-12 21-39,5-13-1384,-4 15 1339,7-16-68,5-1-2047,2 0 1734,2 0-1176,7 13-1782,2-5 3423,3 6 0,-3-27 0,-3-11 0</inkml:trace>
  <inkml:trace contextRef="#ctx0" brushRef="#br0" timeOffset="362521">11011 16013 24072,'36'-29'-13,"1"-1"0,0 1 1,8-10-1,-2 8-66,-8 19 1,-1 5-833,20-6-103,3 3-2670,1-1 3684,-24 6 0,-2 1 0,3-1 0,-1 2 0</inkml:trace>
  <inkml:trace contextRef="#ctx0" brushRef="#br0" timeOffset="362901">11727 16603 13444,'5'-25'0,"-1"5"0</inkml:trace>
  <inkml:trace contextRef="#ctx0" brushRef="#br0" timeOffset="890058">18615 13473 24575,'12'3'0,"12"-1"-9831,19-2 8341,6 0-665,10 0 2155,-4 0-879,2 0 879,2 0-2029,4 0 2029,-29 0 0,1 0 0,4 0 0,0 0 0,2 0 0,0 0 0,0 0 0,0 0 0,-1 0 0,1 0 465,1 0 0,3 0 0,-2 0-465,5 0 0,0 0 0,-1 0 0,2 0 0,-1 0 0,9 0 0,-1 0 0,2 0 0,1 0 0,-7 0 0,-1 0 0,-5 0 0,-2 0 1312,-11 0 1,-2 0-1313,30 0 0,-4 0 0,-7 0 0,-9 0 4021,-14 0-4021,-8 0 6011,-7 0-6011,-3 0 2097,-3 0-2097,0 0 235,0 0-235,4 0 0,3 0 0,7 0 0,3 0 0,2-1 0,1-3 0,-1-1 0,5-4 0,-11 3 0,2-1 0,-13 4 0,0 0 0,-4 0 0,1 0 0,-2 0 0,-2-1 0,1 0 0,-1-1 0,-1 2 0,1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3:58:29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 2187 11023,'-50'-6'995,"1"-1"0,4 2 0,7 0 490,8 1-1060,12 2 238,1 1-584,12 1 434,3 0-127,8 3 34,2 0 11,9 5-172,4-1-74,7 0-34,7 1-45,8-2-44,7 1 118,9-4 1,5-1-1128,-23 0 1,2-1 1027,2 0 1,4 0 0,-4-1-37,-3 0 1,-2-1-2,1-1 0,0 0-3,1-1 1,-1 0-2,0-1 0,-1-1-2,0 1 0,0-1-91,-2 0 0,1 0-8,-2-1 1,-1 0-1,-2 1 1,0-1-294,-2 0 0,-1-1 376,25-5 9,-7 0 255,3-4 8,-20 3 377,-1-2-179,-24 4 2,-3 0 77,-15-8-595,-1 3 63,-13-5-77,-1 7 2014,-3-2-2268,-4 1 199,1 0 620,-2 2 19,4 2-2480,2 1 2860,4 3-66,6 1-150,4 2-10,5 2-360,4 1 370,3 0-529,2 1 3727,4 4-4100,2 1-157,5 4 91,9 9-97,0-3 170,9 7-63,-1-5-238,3 0-21,24 10-1312,-12-5 1972,-14-7 1,-2 0 41,8 8-86,-5 1-193,-7 2-297,-7 0-363,-8 1-242,-6 3-1937,-21 16-6908,-13 2 9241,0-3 1,5-17-1,18-20 1</inkml:trace>
  <inkml:trace contextRef="#ctx0" brushRef="#br0" timeOffset="917">2998 1922 20277,'0'-44'655,"0"0"0,0 2 0,0 8-568,0 22 547,0 0-334,0 8-136,0 2 243,0 0-230,0 8-32,1 0 58,0 9 261,1 2-267,-1 6-95,0 3 27,-1 5-112,-1 3 55,-4 23 35,-1-12 264,-3 14 8,1-18-3337,-3 17 3117,4-15-74,0 11-118,4-21-158,3-1-133,3-4-704,8 5-6,2-12-793,19 3 1054,-9-17 440,13-4 360,-6-9 403,19-12 475,-9 0 234,14-10 295,-16 4-41,-2-1-234,-1-2 2916,-4 1-3197,5-11-578,-13 10-179,2-5-124,-16 13-216,-3 4-49,-3 2-144,-2 3 386,-7 1-1119,2 4 275,-5 1 413,-1 3 367,2 2 356,-1 3 276,-1 27-3832,20 9 2963,-7 4 722,20-4-631,-7-26-22,3 0-290,1-2-97,2-1-92,2-1 650,14 2 658,9-6-20,15-4 481,-14-7-176,-6-6-2190,-18 0 2374,-4-2 1295,-4-1-1516,-4-1-2276,-3-1 1632,-4 0-256,-3-1-342,-2 1 1851,-9-9-2526,-7-1 737,-11-3-543,3 8 359,-11 2 365,13 10-815,-5-1 1319,8 5 233,-1 1 342,2 3 218,0 4 109,6 3 97,5 3 2059,3 2-4123,5 14 94,8 0-5421,11 13-3413,1-15 8430,2-3 0,-14-14 0,-4-2 1</inkml:trace>
  <inkml:trace contextRef="#ctx0" brushRef="#br0" timeOffset="1635">4561 2100 23964,'-53'-31'-550,"0"-1"1,8 4-1,5 8 2575,0 18-634,12 2 1044,2 4-1018,1 2-216,2 3 782,-6 11-1983,2 4 0,1 8 0,10 2 0,10-10 0,9-2 0,3-11-918,4 1-1290,6-3 622,-3-2 381,2-2 418,-3-4 709,0-5 714,4-5 643,-3-2 3588,-1-1-4867,-3 2 0,-3 2 0,3-3 0,-4 3 0,1 0 0,-4 3 0,-1 4 0,-1 1 0,3 4 0,-1 3 0,3 5-2139,-1 3 625,0 2-1157,2 6 1300,0 4-551,2 26 1514,-5-19 1,0 1 541,0 1 0,0 1-305,-2 3 1,0-2 492,0 23-104,-3 2-103,-2-17 0,-3 4-27,-3 0 0,-2 0 600,0 0 0,-2-2-559,-1-6 0,-2-2 54,0-12 0,-1-3 296,-9 9-5,-7-1 118,10-23 1352,3-5-1331,-5-9-68,4-16-875,4-2-402,8-14 7,8 5-1251,11-25 1447,1 11 111,4 4 1,4-2-383,0 7 0,1 2 569,1-2 0,0 1-154,1 3 1,0 2 526,11-9-1,1 2 31,-9 12 0,1 1-265,1-1 0,1 1 64,-1 0 1,0 2 2578,21-18-2451,-18 16-1,-2 1-15,7-8-1755,-11 7 1678,4-6-19,-13 10 787,-2 2-831,-2 2 317,-2 1-256,-2 1 243,0 3 82,1-3 32,-2 4 3317,-1 1-3372,-2 3 182,-1 4-446,-1 2-152,0 5-211,0 0-3378,0 14 3393,0-3-28,2 10 4,-1-6 29,3 16 1,-2-8-2189,4 22 2256,-1-20-430,4 18-1460,-3-23 1321,2 6 422,-3-13-1084,-1-2-3668,3 0 5067,-2-5 1,0-2 0,-3-7 0</inkml:trace>
  <inkml:trace contextRef="#ctx0" brushRef="#br0" timeOffset="1995">5039 1869 28126,'-41'-17'-433,"0"0"0,3 0 1,9 9-5504,21 16 6307,0 1 1748,1 8-2101,3-1 902,1 6-962,3-4-332,1-2-1958,3 2 2018,1-2-399,4-1 2090,1-2-1774,6 3 273,2-4 387,5-1 247,-5-6 308,-3-3 540,-2-6 3946,-5-1-3457,3-3-581,-6-2-1266,-1 1 0,-1-2 0,-2-6 0,-1 3 0,0-6-310,0 7-881,-1-1 69,-2 2 265,-1 0 12,-1 3 129,0 1 199,0 2 429,-1 1 64,1 2 250,0 2 452,2 0 176,0 9-86,2-1-897,0 10-786,2 1-2098,3 1 2037,4 5 0,-3-11 0,0-1 1</inkml:trace>
  <inkml:trace contextRef="#ctx0" brushRef="#br0" timeOffset="2252">5742 2032 32158,'-2'-2'-1511,"0"0"1848,2 2 1365,-63-18-5882,35 13 4434,-11-4 0,0 3 187,9 10 1600,-1 4-1428,-27 17 45,22-9-658,-17 13 0,32-11 0,4 0 0,4 1 0,5 1 0,4-1 0,4 1-677,6 0 848,4-1-2153,8 0 582,5-1 126,23 4 1319,-8-6-758,16 1-222,-13-9-1132,-1-4 2410,5-2 0,-22-2 0,0 0 0</inkml:trace>
  <inkml:trace contextRef="#ctx0" brushRef="#br0" timeOffset="2811">6354 2129 21228,'-3'0'3400,"0"0"2097,3 0-4572,-5-5-1652,9 2 1480,0-4-768,10 3 640,3 1 245,1-1-659,3 1-211,0-1 0,3 1-1161,25-1-2190,-15 1-5206,15 0 8506,-27 1 1,-11 1-1,-3 1 1</inkml:trace>
  <inkml:trace contextRef="#ctx0" brushRef="#br0" timeOffset="3033">7011 1700 32767,'-11'2'0,"1"7"0,-6 42 0,5-8 0,-3 17 0,6-15 0,2-1 0,4-1 0,0 0-1798,4 0-312,3 3-535,5 1 2455,3-8 0,2-1 0,-3-4 0,9 16 1</inkml:trace>
  <inkml:trace contextRef="#ctx0" brushRef="#br0" timeOffset="3551">2250 3394 6901,'-50'10'575,"0"0"0,5-1 0,8-1 286,15-4-592,10 0 1604,10-2-1386,10 0 1572,25 1-1746,6 0 836,-8-2 1,3 0-1066,-1-1 0,1 0 561,4-1 0,4 0-589,4-1 0,5 0 0,2-1-466,-6 0 1,2-1 0,0 0 0,1 0 420,1 0 0,1 0 0,0 0 0,0-1-482,4 0 1,1 0-1,0 0 1,-3 0 481,6-1 0,-2 0 0,0 0-1,-11 2 0,0-1 0,1 0 0,0 1-3,2-1 0,0 1 0,1-1 0,4 1-218,-4 0 1,4-1 0,2 1 0,1 0 0,-2 0 0,-1 1 221,-1-1 0,-1 1 1,-1 0-1,1 1 0,3-1-140,2 0 1,4 0 0,1 0 0,-1 0 0,0 0-1,-4 1 142,-3 0 1,-3 0-1,-1 1 1,1 0 0,4 0-57,-3 0 1,3 0 0,2 0-1,0 0 1,0 0 0,-1 1-1,-3-1 52,9 1 0,-4-1 0,0 0 0,0 1 0,3-1-22,-8 1 1,2 0 0,2-1-1,0 1 1,-1 0 0,-1 0-1,-4 0 25,4 0 0,-3-1 1,-1 1-1,-2 1 1,2-1-3,-1 0 0,1 0 0,-1 0 0,0 1 0,-1-1 5,12 0 1,0 1-1,-1-1 1,0 1-8,-3 0 1,-1-1-1,1 1 1,3 0 3,-2-1 0,3 1 0,1-1 1,-1 1-1,-4-1-3,-1 1 1,-4-1 0,0 1 0,4-1 4,-6 0 0,4-1 0,2 1 0,0-1 0,-3 1 0,-3-1 72,4 0 1,-3-1 0,-2 0 0,1 1-79,-2-1 0,0 0 1,-1 0-1,-2-1 3,4 0 0,-3 0 1,-5 0 2,-5 0 0,-3-1-28,2-1 0,-2 1 262,16-5-3295,-10 0 3047,-25 3 0,-14 3 0,-2 2 0</inkml:trace>
  <inkml:trace contextRef="#ctx0" brushRef="#br0" timeOffset="6567">4764 4674 18206,'3'-49'939,"0"0"1,0 4-1,-1 7 773,-5 9-1117,-6-6 74,-9 5-609,-10-2-3134,1 14 3145,-5 8 652,-9 11-556,6 4-1152,4 2 0,0 4 1364,-7 7-106,7 2 1,0 2-499,8 0 0,1 1 552,0 0 1,0 1 511,0 6 1,2 0-752,-2 5-1759,-1 9 1473,10-15 1498,3 11-1733,5-10 1434,3 5-1478,7-14 533,4-3-395,16 0 75,-1-7 104,9-2 83,-4-7 3434,1-6-3189,18-9 52,-10-3 149,12-8 159,0-8-903,-14 5 791,9-9-63,-20 9-111,-3-1-97,-5 2 151,-3-1-219,-3-10-74,-5-1-177,-1 2-20,-5 6-20,-3 14-18,-1 3-8,-1 2-60,-1 3-5,1 2 66,-1 2 946,1 2-749,-1 4 255,-1 4 111,0 5-41,-1 5 8,0 4 29,-1 5-40,-1 2-38,1 3-132,1-1-227,0 0-83,4 0-3343,2 0 3425,1-2-16,10 10-64,0-11-675,11 6 577,0-15-149,17 3 325,-5-9 79,14 0 54,-11-9 3004,19-7-2782,4-8-115,0-1-1586,-8-8 1633,-18 6 118,6-9-200,-13 5 295,7-14-364,-21 5-171,-1 0 135,-8 1-59,-6 9-25,-2 0-72,-3 0 1713,-2-1-1752,-6-10 12,4 7 826,-3-8-744,8 12 54,3 1 55,2 2 27,2-3 57,4 6 49,2 0 26,4 6 83,1 3-28,1 2-34,0 1-52,2 3-42,6 7-70,-3 0-68,6 6-38,-5-3-151,2 2 29,1-2 26,3 0 29,3 1 73,2-1 64,3 0-2250,1 1 2437,0 1 52,-1 2-962,4 9 890,-13-5-239,1 7 98,-16-7 9,-3 1-82,-9 10 104,-1-8 48,-7 7-156,1-12 2129,2-3-2147,-1 3 32,6-7 1183,1 1-1231,4-7 187,4-2-334,3-3 171,5 0-13,5-3 117,4-2 11,23-8-10,12-5-18,2-1-251,-20 6 0,-2 0 280,4-3-1,8-6-11,-21 7-268,10-18 273,-17 11 12,6-13 0,-20 15 40,-2-8-40,-5 7-6,-4-7 0,-3 11 18,-4 0-18,1 2-5,-2-1 5,0 0 552,0 1-546,2 1-6,1 0-5,1 1 321,2 2-317,-1-5-6,4 6 14,0-4-5,3 6 11,0 0 8,3 1 14,2 0 16,2 0 3,2 1 16,10-3 1,-2 3-20,9 0-19,-6 3-9,2 2-35,13 2-5,-7 3-54,9 4 16,-10 2-10,1 3-4,0 2 6,0 2-6,-1 3-3392,-1 0 3393,-2 2 10,-3 1-2276,3 11 2249,-9-7-581,1 9 601,-9-11-131,-2 1 143,-1-2 1831,-1 1-1880,0-2-67,0 0-71,1 0 2683,1 0-3015,2-1-278,2 1-477,3-1-600,1-2-1327,4-1 2749,3-1 1,-8-9-1,0-2 1</inkml:trace>
  <inkml:trace contextRef="#ctx0" brushRef="#br0" timeOffset="6768">6847 4337 16682,'-3'-2'3405,"1"1"-514,2 1-2908,38-41-3007,-13 29 2895,4-11 0,3 3-448,8 16 105,5 1-1953,6 1-7034,-3 0 9459,-5 2 0,-21 0 0,-9 0 0</inkml:trace>
  <inkml:trace contextRef="#ctx0" brushRef="#br0" timeOffset="6961">7073 4543 24239,'28'-15'-1803,"5"1"44,11 8-4447,4-1 6206,6-1 0,-24 4 0,-3 1 0</inkml:trace>
  <inkml:trace contextRef="#ctx0" brushRef="#br0" timeOffset="7777">8525 4029 13452,'2'-8'3612,"0"3"-2637,-2 5 3148,0 0-8184,-58-35 4217,36 26-92,-12-9 1,1 2 901,17 15-882,-1 1-5,0 1-12,0 1-17,-1 2 1,-2 1-7,0 2-4,-2-2-1,0 2 17,1-2-17,0 0 23,2-1 10,0-1-2267,4 0 2296,0-2 2273,3 0-2133,-1-1-101,6 0-22,0 0-6,6 0 67,-1 0-157,2 3 3393,-1 1-3398,0 5-6,-1 2 17,0 1-3392,-2 4 3397,0 2-2290,-2 3 2291,1 3-20,-4 15 30,3-7 1,-2 12-1486,5-11 1508,1 1 162,1 2-162,1 1 1503,5 17-1470,2 2-77,-1-22 0,2-1-35,10 25 12,-2-18 0,2-8-28,-3-13 17,1-2-13,13 0-54,-5-7-96,12-1-526,12-8 64,-16-3 1,2-2-49,0 1 1,1 0-502,4-3 1,-2 0-4344,23-6 5483,-25 5 0,-1 0 1,2-1-1,0 0 1</inkml:trace>
  <inkml:trace contextRef="#ctx0" brushRef="#br0" timeOffset="8179">9051 4321 15846,'11'-62'1279,"0"1"0,-1 5 0,-2 7-574,-3 9-105,-1 6-56,-3 4-24,0 5 892,-1-2-1070,0 9-57,0 2-77,-1 10 320,1 4-561,-1 10 21,1 2 12,1 12-11,0 2 28,1 3 147,1 6-169,1 20-18,0-10-304,0 17 136,-1-16-212,0 3-4513,1-1 1,1 1 4746,-1-15 1,0 0-1,1 7 1,-1-5 0,1-7-1</inkml:trace>
  <inkml:trace contextRef="#ctx0" brushRef="#br0" timeOffset="8427">9769 4490 20352,'0'-7'3316,"0"2"-2655,0 5-241,0 0-4672,-10-33 4252,5 32 838,-6-21-855,5 41-22,2 3-40,0 1-72,1 1-123,0 1-2448,2-1 1949,0-1-832,1 13-3750,0-10-4476,2 7 9708,-1-16 1,0-7 0,-1-5 0</inkml:trace>
  <inkml:trace contextRef="#ctx0" brushRef="#br0" timeOffset="9101">10368 4135 17916,'-5'-4'1826,"0"0"-1176,5 4 1288,0 0-1888,-21-12-5,15 12-11,-16-8-1,22 16-5,0 0 0,0 0 6,1-1-1,-1 1 63,1 0 38,-1-1-50,0-1 11,0-2 1328,0-3-1339,0-8 0,0 1-12,0-9 1,0 2-34,1-3 1,1-2-18,2-4 23,7-13-28,-1 7 5,5-10 0,-3 12-10,2 2-7,7-1 1,-3 7-1,6-1 7,-4 10-7,3 3-16,1 2 17,3 2-6,1 1-6,-1 4 12,12 8-18,-10 2 12,7 5-5,-5 10 5,-9-6-11,3 10-195,-12-7 206,-4 0 12,-5 1-7,-2 1-10,-12 10 5,-1-9 0,-11 7-380,2-13 397,-2-1-12,-1-4 1,0-2 16,-5-1 1,8-7 10,-3 0 12,10-6 203,2-1-198,1-3-5,1-2 50,-1-7-16,2-3-51,2-1 388,3 1-399,3 6-1,2-1-16,2 3 12,4 0-7,2 0-5,2 2-5,12 0 10,-2 2 1,9 0-12,-3 2-3391,17 5 3397,-8-1 5,12 5-1064,-13 0 1059,0 2-367,-2 1 356,-2 2 11,-4 2-11,-6-1-6,-5 2 11,-7 1 18,-5-1-29,-6 0 6,-7 1-1,-6 0-44,-8 0 28,-4 0-28,-6 0-28,-3-1 2012,-2 0-2169,-1-2-145,1-1-303,1-3-571,0-2 112,4-3 1148,-2-2 0,17-3 0,2 0 0</inkml:trace>
  <inkml:trace contextRef="#ctx0" brushRef="#br0" timeOffset="9328">11574 4152 23299,'-11'46'74,"1"0"1,0-4 0,1-8-47,3-15-51,-1-1-78,0 0-4419,0 1 2106,-3 8-2196,2-7 4610,-1 7 0,5-18 0,1 0 0</inkml:trace>
  <inkml:trace contextRef="#ctx0" brushRef="#br0" timeOffset="9979">11857 3958 13900,'4'-8'3517,"-1"1"-2341,-3 7-139,26-61-874,-16 37 209,6-12 1,-1 1 500,-9 18-312,-2 3-74,-1 3 39,-2 2-196,0 2-106,-1 3-84,0 1-22,0 2-90,1 8 353,0 1-353,1 10 0,1-1-11,0 4 11,0 3-12,2 1 1,0 3 6,1 0-12,0 3 28,10 20-28,-4-19-11,8 12 0,-8-27 17,1-4 33,5-1 6,-5-7 17,5 0 11,-6-7-5,2-2 61,9-11-56,-5 0 0,7-7-3398,-8 5 3420,1-1 91,7-10-91,-7 6 1,3-6-12,-8 11 6,-3 3 0,0 3-6,-2 1-22,-2 4-12,-1 1-27,-2 2-23,-1 2 6,0 0-12,-1 3 3399,1 3-3388,0 4-16,2 4 0,0 4 0,-1 1 12,0 5-1,0 2-11,-1 17-62,0-9-273,-2 16-192,0 10-67,0-9-271,0-14 0,0 0-1163,0 22-2032,2 4-1809,4 0 5869,-1-28 0,0-2 0,2 3 0,0-5 0</inkml:trace>
  <inkml:trace contextRef="#ctx0" brushRef="#br0" timeOffset="10176">12848 4335 24363,'0'-36'-146,"-3"19"-302,-3 46-73,1 2-364,3 2-683,3-9-1384,1 1 2952,2 2 0,-1-13 0,0-1 0</inkml:trace>
  <inkml:trace contextRef="#ctx0" brushRef="#br0" timeOffset="10762">13453 3885 19652,'-2'-4'2700,"1"0"-695,1 4-1994,-21-32-5,15 25 16,-14-23-5,18 36 11,1 6-17,-3-1 6,-1 6 0,-2-5 5,-1 1-3403,-2-1 3404,0 0 5,0-2 5,0-3 46,3-2 5,0-1 22,3-3-11,0 0 3370,0-4-3403,2 0 27,0-11-5,2-6-50,3-3 0,3-4-6,4 4 6,2 0-3398,2-3 3386,3 2-1105,0-2 1095,1 4-1,9-4 0,-7 10-17,6 0 6,-9 11 2856,0 2-2856,-1 4-11,0 3 1591,6 13-1580,-4 1-6,3 12 1,-6-3 5,-3 3-28,-1 21-634,-6-10 634,-2 15 5,-16 4 12,2-28 0,-2-1 5,-2 1 1,-1 0-4,-2-3 1,0-3-3,-12 10 5,-2-3 17,-15 6-5,12-14 11,-8 3 61,8-15 68,6-9-67,2-5 10,10-8-3165,11-3 3166,3-3 579,8-22-607,2 13 5,8-16-16,2 19-18,2 4 29,11-2-51,-8 7 0,7 0 0,-11 9-16,0 1-1,-1 4 3370,9 7-3398,-5 2 13,6 8-164,2 8-3409,-8-4 3270,6 9-1423,0 2-6,-7-6-1871,5 8 3624,-5-8 0,-11-13 0,1-2 0</inkml:trace>
  <inkml:trace contextRef="#ctx0" brushRef="#br0" timeOffset="10945">14097 4261 20481,'0'-4'2722,"0"0"-235,0 4-2481,15-29 5,-11 28-33,12-11-12,-16 31-72,1 9-136,-1-6-379,0 3-891,-1 2-2319,-2 3 3831,-2 6 0,2-16 0,0-2 0</inkml:trace>
  <inkml:trace contextRef="#ctx0" brushRef="#br0" timeOffset="11786">15142 3688 15221,'2'-6'3154,"-1"2"958,-1 4-3922,8-59-56,-7 43-33,5-44-34,-10 59-33,0 1-12,-2 0 1,-2 0-6,-1 2-1,-5 2-3391,-2 2 3392,-2 1-438,-16 6 438,7-4 6,-12 2-7,10-4 7,0-1-1,1-1 40,-11 1-23,12-1 3268,-13 3-3279,24-4 6,-1 1 667,13-3-673,3 0 11,-1 0 40,1 3-34,1 0-1,0 3 1,0-1 6,0 2 44,0 6-11,0 6-6,-1 9-55,0-4 10,-1 0-10,-1-8-1,1 0 6,-1-1-11,0-1 50,0 9-39,1-11 17,1 6-12,1-13 57,0-2-28,0-2 44,0-1 482,0-1-391,2-2-41,0 0-49,2-2-34,0-1-12,1-3 18,5-4-63,-1 2 7,4-4-12,0 3-5,1 0 10,12-2-10,-4 3-6,11 0 0,5 4-6,-7 3-784,10 1 784,-12 5-5,-1 1 5,0 6 1,-3 0-1,11 12 6,-11-4-5,8 7-1,-14-6 17,-2 0-22,-4 0-11,-5-1 22,-4-1-34,-4-2 6,-6-1 768,-16 5-740,-1-6-11,-13 3-45,-23-5 39,22-7-1609,-21 1 1587,33-9-45,3 0-51,5-4-117,3-1-191,3-2-363,4-4-784,4 0-2444,3-4 4034,7-3 0,-4 10 0,3-1 0</inkml:trace>
  <inkml:trace contextRef="#ctx0" brushRef="#br0" timeOffset="12004">15860 4049 24603,'-20'42'-112,"-1"1"0,3-4 0,2-7-593,8-14-1183,0 0-4066,-1 0-3877,1-4 8564,1 0 1,3-8 0,2-2 0</inkml:trace>
  <inkml:trace contextRef="#ctx0" brushRef="#br0" timeOffset="12945">16790 3669 12629,'4'-10'4424,"-2"1"-3808,6-19 0,0-6-5217,-2 5 5026,3-8 1,-1-2 2181,-8 5-2175,-5 12-68,-3-2-73,-3 11-55,-2 4-63,-2 3-50,-2 4-33,-1 2-28,-2 6 5,-1 4-11,-2 7-1415,-1 5 1399,-2 4 21,-8 21-1403,10-7 1359,-5 15 5,13-13-16,3 1 11,3 1-6,3 0-11,4 0-25,1-1 8,9 15-22,8 1 36,0-23 0,1-1 14,16 15-11,5-10 1114,8-15-1019,4-9 1956,9-7-1827,-6-20-90,-18-3 0,-9-9 168,-10-5-78,-8-6-157,0-1 3066,-8 2-3055,-8 2-5,-8 6-50,-2 0 10,-16 9-22,11 11 1,-10 1 4,-3 9 559,9 0-575,-7 6 347,14 0-375,3 3-5,1 0-29,3 2-39,2 0-111,2 1-130,3 1-274,3 2-526,2-1-6616,10 10 7758,3-5 0,-1-4 0,-1-9 0</inkml:trace>
  <inkml:trace contextRef="#ctx0" brushRef="#br0" timeOffset="13168">17656 4103 20845,'0'-3'2174,"0"1"-685,0 2-1534,-14 1-251,6 15-40,-9-1-4872,10 23 2834,3-13-6705,0 7 8511,1-14 1,2-8 0,1-4 0</inkml:trace>
  <inkml:trace contextRef="#ctx0" brushRef="#br0" timeOffset="13613">18549 3535 23552,'-45'-25'41,"-1"0"0,5 2 0,5 12-7,11 35-6,0 4 0,-2 4-9,-3 12 1,-1 3-20,-1 6-482,3-5 1,2 1 472,14-18 1,4-1 3,-2 15 27,5-9 0,3-1-22,8 2-3333,4 8 3328,7-19-7,2-4 957,4-2-922,17 3 10,8-6-89,1-3 84,-1-7 118,-16-7-101,-1-2 3292,5-6-3203,-12-1 17,1-6-16,-15 3 224,-3 0-269,-3-2-2893,-5-7 2825,-3 6 6,-14-10 12,-9 10-35,-17 0 18,7 7-23,-2 5-6,4 7 12,2 4-6,1 2-494,2 16-1371,20-2-571,0 6 2436,17-2 0,-2-17 0,3 0 0</inkml:trace>
  <inkml:trace contextRef="#ctx0" brushRef="#br0" timeOffset="13845">19204 4110 21276,'0'-3'1944,"0"0"-600,0 3-1361,-23 16-22,13-3-39,-16 13-101,18-5-219,2 1-464,0 1-903,0 2-3858,0-1 5623,0 5 0,2-14 0,1 0 0</inkml:trace>
  <inkml:trace contextRef="#ctx0" brushRef="#br0" timeOffset="14693">20037 3709 16140,'2'-7'3148,"0"2"-2084,-2 5 1300,0 0-2056,22-63-4302,-15 45 4086,6-17 1,-3 5 895,-8 26-920,-2 2-18,0 1-28,0 7 6,0 1 0,-1 8 12,-2 3-18,-1 2 6,-3 3-6,-1 2-10,-1 1 10,0 1 3381,0 2-3392,1 0-505,0 0 500,2 0-6,2 0-6,2-1 6,1-1-6,2-1-3224,4-2 3247,4-2-11,6-2 11,4-2-6,6-1-11,5-2 11,7 0-247,5-2 220,4-3-251,3-3 261,2-3 6,-2-3 28,-3-3 6,-5-2 27,-5-2 12,-6-4 2482,-6-1-2465,-5-1-57,-5-2 17,-4 0-22,-4-3-16,-3-2-7,-2-2-22,-3-3-2578,-4 0 2579,-3 0 561,-14-8-545,3 9-6,-10-5 181,4 10-175,-1 2 11,-3 1 6,-1 1-6,0 1 1,-1 0-7,1 0 12,0 0 26,-9-6-20,9 3-1,-5-5 17,13 6-16,2-1 5,2-1 5,2 0 12,4 0 6,3 0 3283,3 1-3216,8-11-102,4 10 7,8-10-23,5 14 17,3 1 5,6 1 23,30 0-34,-18 5 315,21 2-309,-21 15-23,-11 1 12,4 9-6,-16-1 0,0 17 0,-5-7-3392,-3 12 3386,-5-10-848,-3 0 748,0 1-174,-2-1-235,0 1-2538,-5 16-1562,3-10 4615,-2 15 0,5-34 0,0-1 0</inkml:trace>
  <inkml:trace contextRef="#ctx0" brushRef="#br0" timeOffset="15485">21202 3222 14628,'0'-9'2828,"0"2"-1769,0 7 2638,0 0-3579,-7-46-1,14 31 18,10-38-68,9 45-3414,12-3 3386,-6 5-5,0 2-6,0 0 44,12 0-44,-12 2-5,10 1 5,-7 1 5,0 2-38,-2 1 10,-6 4 3376,-12 0-3386,-4 2 16,-2 0-6,-3 3 18,-3 0-1,-1 4 17,-2 12-27,-2-2 4,-1 10 1,-5-5 6,1 3-7,-2 2-3385,-2 23 3374,3-13 7,1 16-179,5-18 178,1 18-6,3-29 1,0 0-3,-2-1 0,2 1-9,3 26 6,-4-19-17,0 0 17,-1-2 0,-2-1-11,-3-2-34,-19 23 34,4-24-11,-16 16-29,10-29-61,-5-1-470,-16 0-74,9-6-890,-14-1-1893,17-8 3865,-4-2 1,19-3 0,2 1 0</inkml:trace>
  <inkml:trace contextRef="#ctx0" brushRef="#br0" timeOffset="17376">3301 6221 15101,'-40'-13'-71,"0"-1"1,3 3 0,9 0-534,24 5 898,1 2-1032,3-2 87,6 2-1326,3-2-6693,4 2 8635,1 1 0,-6 1 0,-3 1 0</inkml:trace>
  <inkml:trace contextRef="#ctx0" brushRef="#br0" timeOffset="19176">9355 5209 10306,'-49'-4'115,"0"1"1,3-1 0,7 2 265,11 3-285,1 2 150,-11 2-45,10 0 46,-6 1 164,13-2 379,-2 0-276,7 0-33,0-1 541,7-1-518,5-1-335,0 0 312,4 0-178,4 1 10,3-1 247,18 0-291,-1 0-6,16-2-19,-8-1 0,1-1-3429,24-1 3274,-15 0 1,1 1-11,-8 0 0,2 0-1127,21-2 1,3 0 1075,-13 1 0,2-1-523,-6 2 1,2-2-1,-1 1 526,7 0 0,-2-1-510,3 0 0,0 0 512,1 0 1,1-1 170,0 1 0,3 0-143,-1-1 1,4 1 0,-2-1 21,-12 2 0,-2 0 0,5-1-54,-2 1 0,6-1 0,2 0 1,-2 0-1,-4 1-5,7-1 0,-4 0 1,3 1-4,-3-1 0,2 1 0,2-1 0,4 1 26,-10 0 1,5 1-1,1-1 1,0 1 0,-2 0-1,-4 0-18,4-1 1,-4 1-1,0 1 1,7-2 2,-5 1 1,7 0 0,4 0 0,0-1 0,0 1 0,-5-1-1,-6 2-85,1-1 1,-6 1 0,-2-1-1,4 1 72,-1-1 0,1 1 0,2-1 0,0 0 0,-2 0 31,11 0 1,0 0-1,-2-1 1,-2 1-21,3 0 0,-3-1 0,3 1 30,-6 0 0,2-1 0,0 1 0,-1 0-16,-4 0 1,-1 0 0,-1 0 0,-2 0-23,2 0 1,-2 0-1,1 1-4,11-2 1,2 0 0,-5 1 3,-1 0 1,-3 0 8,-9 0 1,2 1 0,-3 0-15,2 0 0,-1 0-1,14-1 1,-5 1 50,-10 0 51,-6 1 23,-28 0-35,-5 1 1080,-4 0-1264,-9 0 1768,3 1-1707,-9 0 2599,0 3-2576,4-1-6,-3 1 2427,7-1-2422,4-2 34,1 1 348,2-2-354,1 0-5,-4-1-22,1 0 0,-2-1-1,1 0 6,1 0-5,-1 0 0,1 0-18,0 0-49,1 0-57,0 1-3702,1 0 3820,9 0 0,-7 1 0,7 0 0</inkml:trace>
  <inkml:trace contextRef="#ctx0" brushRef="#br0" timeOffset="20260">15359 4847 9610,'-42'0'565,"1"0"1,3 0 0,7 0 16,17 0 550,1 0-619,5 0-71,2 0-109,4 0 75,2 0-251,4-1 45,2 0 5,7-1 270,19-1-12,24-3-1074,-11 1 1,5 1 793,-7 0 0,2 1 0,2 0-57,12-1 1,1 1 0,0 0-86,-7 0 0,0 1 0,0-1-617,3 1 0,1 0 0,2 1 604,-10-1 1,3 2 0,-1-1 0,-2 0-748,7 0 0,-3 1 0,4-1 729,-2 1 1,3-1 0,0 1-1,-2 0-487,3 0 1,-3-1 0,1 1 483,3 0 0,0 0 1,0 0-184,2 0 1,1 0 0,-1 0 180,-14 0 0,0 0 0,0 0 0,0 0-96,1 0 1,-1 1 0,0-1 0,1 0 95,0 0 0,-1 0 0,1 0 0,-1 1 35,-1-1 0,-1 0 1,1 0-1,5 0-28,0 1 0,5-1 0,3 0 0,0 0 0,0 0 0,-3 0 1,2 0 1,-1-1 0,-2 0 0,2 1-1,4-1 0,-6 0 0,4 1 0,2-1 1,1 0-1,-2 0 0,-2 0 1,-5 0-2,13-1 0,-5 1 0,-2-1 0,-1 0-5,-3 0 1,0 0 0,-3 0 0,-3-1 209,-2 1 0,-4 0 0,0 0-206,0-1 0,-2 1 0,0-1 15,18 0 1,-2-1-4,-3 0 0,1 0 8,-13 1 1,2-1 0,1 0-21,3-1 0,1-1 0,-2 0 49,12-1 0,-2-1 16,-1 0 0,-6-1 838,-5-1-731,-3 0 1582,0 0-1459,18-4-177,-27 7 1,1 1 305,8-3 1,1 2-329,-2 0 0,-1 2-11,-4-1 0,-3 2-14,15-1-16,-14 2-7,-16 2-33,-5 1 2728,-1 0-2773,-5 0 17,-2 0 1439,-6 3-1439,-1-2 149,-2 4-171,-4-2 276,-2 2-456,-1-1-195,-2 2-1659,-8 1-739,4-1 2795,-8 1 0,15-4 0,0-1 0</inkml:trace>
  <inkml:trace contextRef="#ctx0" brushRef="#br0" timeOffset="26228">1956 6374 24032,'0'-34'14,"1"0"0,-4-11 9,-6 59-12,-3 9 0,-1 1-5,1 3 16,0 2-16,-3 13-1,6-10-16,1 8 11,7-15-11,1-2 5,4-3-11,3-2 23,4-4 0,2-3 16,1-3 17,3-4 40,12-3-29,-5-5-16,9-3 66,0-12-49,-7 3 22,5-8-239,-12 6 239,-1-2 17,-4 1-6,-3 1 128,-1-4-105,-5 7-18,-1-2 1,-3 10-33,-2 2-24,-1 3-10,-2 2-18,-1 1 233,-3 3-226,-1 3-29,0 3 17,-1 2 0,3 2-6,0 0 17,3 1-16,3-1 5,1 0-11,4 0-6,9 6 0,2-7 11,8 2-16,9-6 16,-5-4 12,11 0 5,-10-4-11,1-2 17,-1-2-6,-1-2-5,-2-4 11,-3-1-6,-1-4-6,-3-1 23,-2-1 23,3-9 10,-5-3 7,-2-9-29,-6 8-6,-4 3 7,-4 10-1,-1 1 6,-2 2 22,-4 0-39,3 4-6,-2 1 1,2 5-57,-1 1 17,1 3 6,1 3-11,1 4-29,0 2-16,1 2-51,2 1-50,-1 2-95,2 2-997,7 10-157,0-5-874,9 7-2611,-2-10 4902,5 2 0,-9-10 0,0-1 0</inkml:trace>
  <inkml:trace contextRef="#ctx0" brushRef="#br0" timeOffset="26454">2988 6350 19277,'0'-5'2946,"0"2"-454,0 3-2469,-65 11-23,46 2-3,-16-3 0,3 4-36,28 20-28,2-7-3460,1 9 3264,2-10-854,2 1 361,1 0-790,3-1-397,1-1-1205,3-2-5971,-1-6 9119,0-3 0,-5-8 0,-2-2 0</inkml:trace>
  <inkml:trace contextRef="#ctx0" brushRef="#br0" timeOffset="26843">3220 6012 17988,'-3'-4'3479,"1"1"-1793,2 3-1636,-38-6-22,29 12 0,-29-3-16,39 14 21,2 0-16,3 1 17,7 7-46,-1-8 35,3 4-6,-3-9 16,-2-2 102,5-1-29,-4-3 6,1-1 22,-4-5-22,0-2-11,0-3-11,1-2 117,4-9-3224,-1-8 3146,-3 4-49,-4-5 4,-5 11-28,-3 0 0,-1 0-11,-2 1-6,-2 1 40,-3-4-67,2 6 4,-2-1-16,3 6-40,2 2-4,-1 2 3370,3 4-3405,0 2 3,0 5-153,1 3-152,0 3-218,2 2-2090,3 11-6037,9 6 8726,2 3 0,-1-13 0,-5-11 0</inkml:trace>
  <inkml:trace contextRef="#ctx0" brushRef="#br0" timeOffset="27119">3778 5963 23201,'-5'-44'500,"1"0"0,-2 2 1,0 8-272,0 22 102,-1 0-135,1 8-126,4 2-64,-1 2 16,2 3-16,1 5 37,-1 6-37,0 6-6,-2 25-6,1-7-413,-2 19 385,0-20 1,1 0-3276,-2 23 3236,1-19 0,0 1-179,-1 20-869,1 1 471,1-1-246,1 0-317,4-22 1,3 2-609,2-3 1,3-1-692,4 6 0,2-4-1084,13 13 3596,1-18 0,-19-26 0,-3-2 0</inkml:trace>
  <inkml:trace contextRef="#ctx0" brushRef="#br0" timeOffset="27621">3741 6654 12564,'-34'-45'803,"1"1"0,2 3 0,7 7-1364,14 15 1088,3 2 1380,2-5-1711,2 6 970,2-4-1071,12 0-84,3 3-11,12-4-22,4 5-12,25-8 1034,-9 5-1028,-5 2 0,2-1 16,-7 2 1,-2-1 11,0-1 0,0 0 8,-3 1 1,-3 0 8,7-9 5,-3 2 1,-4 0 3064,-4 0-3064,-3 1 512,-5 1-485,-3 1 12,-4 2-3211,-3 1 3261,-2 3 349,-3 1-265,0 2 44,-1 2 12,-1 1 6,1 1-23,-2 2-22,1 0-33,0 2 3481,1 2-3566,0 0-90,0 10 7,0 2 16,0 26-17,0 14-14,-1-14 0,-1 4-357,-1 5 0,-2 2 334,-2 3 1,-1-1 8,1-10 1,-1 0-4,-1 3 1,0-3 13,2-1 17,0 3-16,6-23 44,0-4 17,1-7 56,0-3 0,1-3-6,1-4-27,3-3 675,3-6-693,12-13-27,-2 2 5,10-11 62,8-4-45,-6 9-976,10-9 971,-10 14-6,0 0-1,-1 4-4,-1 3-7,-2 3 6,-3 3-16,-1 2-6,-2 4-17,-1 2 975,1 3-975,-2 4-11,1 2-12,7 14-21,-7-4-52,6 10-408,-8 7-1059,-5 8-3656,-1 18-1767,-7-11 6986,-4 6 0,0-35 0,0 1 0</inkml:trace>
  <inkml:trace contextRef="#ctx0" brushRef="#br0" timeOffset="28153">6099 6730 21355,'1'-3'1770,"0"0"-6299,-1 3 4887,44-65-72,-26 37 434,9-12 1,-1 1-519,-13 12-23,0 0-1349,-2 0 1315,0-1-1138,-2-1 1071,1-1 1497,0-20-1550,-4 18 0,-2-1-8,2-14-1,-2-2-152,-1 8 0,-1 0 144,-1-2 1,0 2 8,-3-15-11,-3 4-12,-2 6 0,-2 9-27,-5 1-18,4 17-27,-5 4 67,6 21 2242,-3 7-2226,1 12-814,-3 7 793,-1 9 2,5-7 0,-1 5-257,0 5 1,2 1 264,-1 1 1,2 0-300,1 1 1,2-3 298,2 20-39,2-3-36,2-19 0,0-1-76,2 21 30,-1-24 1,1 0-280,2-4 1,0-2-253,2 0 0,1-1-260,8 27 2269,2-13-4157,4-17 834,-7-10-418,5-2 2390,-8-10 0,-6-4 0,-1-1 0</inkml:trace>
  <inkml:trace contextRef="#ctx0" brushRef="#br0" timeOffset="28777">5928 6599 19269,'-17'-43'481,"1"0"1,1 3 0,8 6-4976,16 13 4572,7-1 772,22-11-833,-11 15 0,2 0-521,1 0 1,1 0 509,3 0 0,2 1 16,6-3 0,0-1-634,-9 5 0,-1-1 618,11-6 0,0 1 525,-14 4 0,-2 1-520,25-17 72,-19 11 1,0-2-59,-5 1 1,1-1 44,5-7 0,-3 1 8,5-7 2198,-11 5-2113,-21 25 2914,-1 2-2998,-3 5 697,0 0-731,-1 10 685,-6 10-590,-6 19-3487,0 0 3380,-2 7-5,6-7-1266,0 3 1266,1 5-242,1 3 236,2-13 0,0 2-14,0 1 1,0 0-9,0 0 0,0-1-557,1-5 0,0-1 551,1 7 6,1-6 2076,2-4-2082,0-6 1444,3-2-1332,1-9 503,3-3-463,1-10 2111,0-4-2089,9-13-84,-2 2 5,7-8-10,-5 4-1,1 0 23,9-10-62,-6 10 23,13-11-23,-17 19-3408,3-2 3380,-10 10-11,0 2 11,1 5-11,-1 3-11,1 5 5,-2 0 1,0 2-1,6 5 6,-2-4 0,5 3 0,-2-7 11,0-3-5,2-1 5,2-4-11,2-1 6,2-1-6,1-3 5,1-1 23,10-12 17,-11 4 3398,5-8-3292,-8-3-56,-8 4 140,2-12-117,-10 12 156,0-7-139,-5 11 10,0 0-33,-2 7-11,0 1-6,-1 2-22,-1 1 22,0 2-78,1 1-17,-1 0-11,1 2 0,-1 2-1,0 3-10,-1 3-112,-2 10-51,2-1-196,0 9-308,4-5-538,4 1-1181,3 2 2408,6 4 0,-6-14 0,2 0 0</inkml:trace>
  <inkml:trace contextRef="#ctx0" brushRef="#br0" timeOffset="44969">8242 6299 22655,'0'7'2010,"0"-2"-1646,0-5-62,0 0-94,0-2-73,0-1 33,0-15-140,0 4 5,1-12-10,-1 5-7,2-3 1,0-6 28,0-20 11,0-12-669,0-1 624,-1 0-6,-1 19 12,0 4 6,0 5-12,0 5 28,-1 7 6,-1 5 16,-1 5-83,0 6 624,0 3-624,2 5 5,-1 2 11,1 6 6,-2 6 6,-1 23-12,0-1-562,-1 22 557,0-6-1442,-1 6 1450,3-26 0,0-1-3,0 2 1,0 1 2,0 0 0,1-1 0,-1 0 1,1 0 2,0-1 0,1-1-12,-1 29 7,2-4-12,0-5 0,3-5-16,4 7 21,1-19 1,3 3 6,-3-20-12,-1-6 39,-1-3 23,-2-6 28,0-1 605,6-11-622,0-1 39,17-23-56,-6 7 0,9-14 6,6-10 600,-8 11-640,-10 12 1,0 1 11,7-9 5,9-8-11,-10 14-16,10-8-7,-20 24 7,1 1-1,-8 9 1,-3 2-1,1 2 896,3 8-896,0 2 6,4 8 0,-1-1 0,1 3 0,0 1 0,9 11-6,-3-8 1,7 7 5,-5-13-6,3-2 6,1-2-5,2-3-3387,1-3 3392,-1-2 5,0-3-417,-1-2 417,0-4 6,-1-3 12,9-11-6,-9 1 11,6-9 5,-12 5 6,-3-3 1,-2-2-7,-3 0 1,-2-1-6,-2 1 17,-2 3 5,-2 1 3169,-1 5-3191,-1 1 16,-1 4 638,-1 3-654,-2 1 0,-1 3-23,-1 0-10,-1 3-1,-1 0-5,-1 3 5,-2 3 1,-1 4-1,-8 12 0,6-3 1,-4 10-1,8-7-22,3 0 11,1 1 1,4-1-7,0 1 12,4-3 0,3 0 0,4-3-1,5-2 29,4-2-39,4-2 11,6-3-1,6-3-370,-3-3 0,2-2 371,20-3 8,-14 0 0,-1-2-2,21-9 5,1-5-686,-30 8 0,0 0 686,-1-2 0,0 0-12,24-17 18,-4-1 0,-7-4 5,-6-3 6,-6-3-6,-5-6 0,-4-5 22,-8-2 1,-2-2-26,-4 20 1,-2 0 2,3-21 0,-2 1 1,-5-1 21,-5 4-5,-4 4-11,-5 7 0,-1 4 11,-3 7 0,1 5-11,1 6 5,-4 3-39,4 8 17,0 6-5,4 10 634,2 8-623,-6 26-18,2-2-1137,-3 21 1127,7-7-6,5-8 0,1 2-293,1-10 1,0 2 221,0 6 0,1 4 0,1 0-257,-1 13 1,1-1-417,0 2 0,1-1 430,1-4 0,0-4 31,1-17 1,1-3-29,2 0 0,1-1-590,12 27-923,0-24 1,3-2-2454,16 11 4305,-8-19 0,0-3 0,-6-9 0,0-4 0</inkml:trace>
  <inkml:trace contextRef="#ctx0" brushRef="#br0" timeOffset="45421">10273 6465 12250,'6'-46'898,"1"0"0,-2 4 0,-4 7-276,-6 19-101,-3 1 1328,0 4-1485,0 2 995,2 3-1157,0 2 2164,2 2-2304,1 2 3303,1 0-3360,-1 3 6,0 4-5,-2 6-3277,0 5 3276,-2 6-2267,0 5 2284,1 5-1143,1 5 1127,1 3-318,1 4 312,1 1-11,2 3 0,-1 0 11,1 2 1315,0-1-1332,0-2 6,0-2 5,0-5 1,0-4-1,0-5 6,-1-5 1473,0-4-1479,-2-7 84,0-4 560,0-7-565,-1-3 3241,-1-17-3297,0 0-6,-1-14 22,-2-18-10,4 5-9,1-1 0,2-2-360,3-17 357,-1 19 0,2-1-3,0 11 1,1 0 2,1 0 0,-1 0 12,6-30-1,0 4-11,-2 4 17,-1 20 0,0 0-11,3-15 11,5-11-11,-2 26-6,0 2-11,2 7 6,2 5-1,13 0-22,8 7-11,18 5 12,-8 10-258,4 9 252,-12 7 191,-1 6-191,1 5-1,-4 5-5,-16-8 0,-3 0-5,4 16-1,-3 9-267,-23-17 278,-15-8 1,-7-1 5,-13 5-509,3-7 0,-1-3 391,-16-3-94,-5-2-248,13-8 1,0-2 11,10-1 0,0-1-417,-12 0 0,1-1 882,10-3 0,4 0 0,-4 0 0,3-1 0</inkml:trace>
  <inkml:trace contextRef="#ctx0" brushRef="#br0" timeOffset="46019">12056 6392 11472,'28'-44'914,"0"-1"1,-1-3 0,-5 4 768,-11 10-1201,-2-9 1464,-7 17-1565,-2 5-73,-3 3-50,-3 4-62,-3 4 1031,-8 4-1171,3 3-28,-6 7-6,5 3 1,-2 7-18,1 5 7,-1 4-12,-5 19 0,3 4-12,3 2 24,6-4-18,9-18 1120,3 0-1148,10 3 45,9-4 12,14-1-1,-5-12 158,13-13 3385,-16-13-3391,9-12-101,-17-3-377,-5-2 360,-8 5 11,-2-2-16,-2-2-18,-1-2 35,-2-16 4,-2 3-21,-1 0 5,-2 14-6,1 17-22,-2 5 371,-2 3-410,0 3-6,-3 4-11,3 3-45,-2 4-22,0 5-67,0 4-516,0 14 61,6-4-329,-1 11-3243,15 2 4189,2-7 0,0-5 0,-2-14 0</inkml:trace>
  <inkml:trace contextRef="#ctx0" brushRef="#br0" timeOffset="46353">13031 5930 18193,'-28'-42'502,"-1"0"0,3 3 1,1 10-212,-1 20-84,-2 5 832,1 2-955,0 7 1101,2 4-1139,-7 25-13,17-6 1,2 3-26,0 1 1,1 3-7,3 5 1,2 4-17,3 15 0,2 2-141,0-12 1,2 4 86,2 3 1,2 10-1,0 1 1,-1-7-623,0-12 1,0-5-1,0 4 639,1 6 1,1 5 0,0-1 0,-1-6-435,-1 9 0,-1-6 328,-1 2 0,-2-1-28,-3-3 1,-2-1-4,-1-3 1,-3 0-96,-9 9 0,-5-2 193,-1-9 1,-2-4 89,-6 2 0,-1-6 33,-17 1 23,11-28 386,19-19-381,5-9 18,5-10 1087,4-9-1029,4 2 0,3-1-2,2-24 1163,1 17 0,2-1-1231,2 9 0,1 1-734,2-2 1,1-1 727,1 1 1,1-1-9,1 0 1,0-1-1112,8-13 1,2 2 1085,-7 12 0,1 0-17,4-7 0,1 1-188,7-8 199,-2 6-44,1 3-320,-1 8 0,2 1-1083,10-9-180,-8 10 0,0 1 1605,11-3 0,-20 15 0,-1 1 0</inkml:trace>
  <inkml:trace contextRef="#ctx0" brushRef="#br0" timeOffset="47985">14551 6375 18771,'22'-52'776,"-1"1"1,-2 3 0,-3 8-301,-6 9-73,-3 4-78,-3 6 1079,-2 3-1163,-1 5 353,0 4-471,-1 3 119,0 3-343,0 2 737,0 8-608,3 10-28,0 5 6,3 9 10,0 8-4,-2-7-680,0 9 668,-4-12 17,-2-2-6,-2 0 6,-2-3 11,-9 5 6,3-11 5,-4 2 22,6-13 18,2-4 5,0-2 667,2-1-616,-1-9-85,2 0 0,1-8-22,3-1 12,0-4-7,2-3 6,3-5-5,3-2-12,3-3 12,3-4-1230,1 0 1236,3-2-12,1 3 0,1 2-66,0 5 61,1 2-1775,0 5 1763,0 3-5,2 4 5,0 2-5,3 4-6,0 3 0,2 3-11,-1 3-1,0 0 1,-1 5 985,0 1-985,-2 6 59,1 3-70,7 13 16,-9-2 1,4 9-1,-11-6 1,-5 3 2028,-2 1-2034,-5 2 5,-2 0-10,-5-3 10,-8 8-5,1-12 22,-6 1-5,6-16 10,2-3 40,0-3-22,4-3 0,1-3-6,2-4-12,2-3 7,0-4-12,2-4 11,3-4 1,4-4-6,3-5 5,3-2 6,3-2-925,2 0 914,1 2 0,2 3-12,1 3 1,-1 3-12,11-1 6,-8 8-5,6 0-1,-13 11-11,1 2 1,-1 1-1,0 4-6,0 2 7,1 5-24,0 2-21,1 4-180,8 12 51,-8-4 153,5 11-299,-11-6-34,-1 2-33,-1 3-67,0-1-6,1-1-56,3-2-6,4-4 51,3-2-18,2-6-10,2-3-28,1-5-28,2-4-3596,18-4 3825,-10-5 145,15-4-28,-16-3 265,2-4 72,-2-1 325,12-12-2148,-15 5 2114,8-10 34,-19 6 187,-2-1-215,-3-1 11,-3-1 1,-3 3 744,1-18-807,-9 18-33,3-12-34,-11 23-84,-1 2 2104,-5 3-2199,-2 4-28,-4 1 0,-4 3 166,-4 3-127,-32 16-106,17-3-6,8-1 1,0 3-1,-2 5 2853,1 3-2858,4 2-6,3 1-17,4 1 11,4 0 1,4-1 5,5-2 253,3 6-253,7-10 0,3 4 0,5-11 11,4-3 6,3-3 5,2-3 0,4-3 6,3-2 0,1-4 12,2-2-3258,-1-6 3264,0-2 15,-1-3-17,-2-3 124,3-16-90,-8 5-5,1-13 45,-10 11-29,-1 2 29,-2 3 16,-3 1 468,-1-3-462,-3 10-6,-1-2-2270,-1 11 2231,0 2 2226,-2 4-2281,1 1-4,-1 2-47,-1 1-6,1 4-16,-7 9 33,1 4-12,-4 9 35,3 0-62,1 3-34,2 3-45,2 2-2073,2 2 1962,3 1-85,3-2-50,6 0-39,5-3 4,5-5 2082,6-2-2165,5-6-425,25-1 621,-11-8 124,18-2 100,-19-7 34,0-5 45,-4-3 73,-4-5 67,-5-2 11,-7-3 56,-4-4 33,-5-4-359,-3-3 427,-3-3 336,2-14-2260,-4 11 1930,2-6-701,-6 18 678,-1 4-494,-1 4 427,0 4 1680,-1 3-1781,-1 2 2112,0 3-2269,0 1 1713,-1 9-1696,0 1 5,-1 11 1,1 3-17,0 6 11,2 7 11,-1 3 920,2 5-942,2-12 0,0 2-3308,4 17 3305,-2-16 0,0-1-20,3 15-69,-1 0 58,0 1 6,-2-2-1031,-1-4 1048,-2-5 16,-2-6 142,-3-7-136,-8-2 2833,-8-11-2827,-7-13 77,3-10-72,-13-40 0,17 14 555,5 7 0,1-3-558,5-2 1,2-2-489,2-5 0,1-4 491,2-15 0,2-2-5,2 13 0,1 0 22,3-13 0,2 4-20,-3 26 0,-1 1 0,3-9 1,-1 2-9,2-9 23,7-8-2932,-4 17 2915,5-4-23,2 18 17,-2 10-11,6 0-12,-3 12 18,2 1-12,1 6 17,2 2-6,12 16-22,3 15-174,-14-10 0,0 3 101,-2 4 0,-3 2-48,-5 3 1,-3-1-3,2 21-6,-21-6-33,-11-23-56,-11-1-91,-10-4-156,-9-3-493,6-8 1,-4-2-3931,-4-3 1,-1 0 4572,3-1 1,3 0-1,9-4 1,6-2-1,12 0 1</inkml:trace>
  <inkml:trace contextRef="#ctx0" brushRef="#br0" timeOffset="48385">17701 6232 32767,'-12'-28'-5358,"2"7"5273,7 24 1,2-2 0,-1 1 0</inkml:trace>
  <inkml:trace contextRef="#ctx0" brushRef="#br0" timeOffset="84704">16996 7697 17558,'-8'-8'1960,"1"0"-528,7 8 382,0 0-5992,-31-41 4232,18 30-1436,-25-31 1411,25 41-47,-11 4 34,1 2-4,-8 3-1,7 4 0,-1 0-11,3 2-11,1 1-6,3-1-5,4 0-1,3 0-10,3 0-35,2 4 2303,3-4-2252,1 3 3398,8-2-3370,0-4 17,7 3 40,10-3-29,7-1-11,14-1-11,-9-5-6,-2-2-28,-14-1 17,-3 0 0,-3 0-6,-4 1-10,-3 0 4,-3 1 52,-2 2-7,-2-2 40,-5 10-62,0-5 0,-4 7-16,-4-1-1,-2 4-16,-2 0 16,1 0 1,5-4 5,1 0 5,-5 4-22,6-3-11,-1 1 12,7-5-12,1-2 11,3 3 28,4-4 17,8 3-28,1-6-11,6-1 11,-2-1-6,2-2-5,6 3 5,-5-2-5,4 3 17,-14-1 5,-3 0 0,-5 1 12,-4 2 27,-9 8-33,-2-2 0,-9 7-1,1-4-10,-2 2-3398,0-1 3386,0 1-1478,3-2 1484,2-1-368,-1 5 357,6-5 4,0 5 1,7-6 2480,0 0-2468,4 1 2055,0-3-2066,1 0 700,1-2-728,3 5-3,0-5-76,4 3-213,3-5-891,15 5-1892,-1-2-5725,9 2 8833,-8-5 0,-12-4 0,-4-2 0</inkml:trace>
  <inkml:trace contextRef="#ctx0" brushRef="#br0" timeOffset="88356">17465 9208 10429,'8'-49'1029,"-1"0"0,0 4 0,0 6 2830,0 1-3299,-2 12 1302,0-5-1128,-3 7-432,0 9-50,-1-2 956,-1 9-1147,0 4 3382,0 1-3443,0 2 11,0 6 0,0 3-3364,0 8 3359,-2 5-99,-1 7 93,-2 5 0,-1 5-36,1-3 0,1 1-12,-2 9 0,0-1-229,3-7 0,0-4-26,2 16-297,0-1-548,4-1-1339,2-2-3596,3-2 6446,2 0 1,-4-20 0,0-3-1</inkml:trace>
  <inkml:trace contextRef="#ctx0" brushRef="#br0" timeOffset="88621">18276 9041 18352,'-8'-2'2096,"0"0"-1369,8 2 1520,0 0-2258,-1-25-40,21 17-89,8-21-227,12 24 1,5 5-2122,-10-2 1,-1 0 1930,13 0 0,2 0-1908,-4 1 1,-2 1-2515,19 2 4979,-22-1 0,-5 1 0,-11 0 0,-4 1 0</inkml:trace>
  <inkml:trace contextRef="#ctx0" brushRef="#br0" timeOffset="89024">18294 9316 20561,'53'-13'10,"0"-1"0,0 1 0,-11 2 0,0 1 1,-2-1-59,16-5 0,-5 1-636,0-2 653,-11 4 1,-3 0 574,-4-2-924,9-17 256,-20 11 348,5-13-364,-23 5 101,-6 5 370,-3-7-219,-19-11-17,7 15 208,-23-21-107,18 26 764,-9-3-343,0 2-242,8 7 23,-7-5-1,12 9 23,3 2-5,1 0-12,4 2 213,0 1-324,5 3-208,2 1-40,2 2-4,6 4-40,1 2 11,9 5-22,3 3 22,6 4-6,6 3-3391,2 3 3375,2 4-15,-13-3 1,0 2-818,8 14 823,-12-11 1,-3 0-367,-4 15 285,-6 1-45,-9-1-123,-4-13 0,-2 0-280,-10 13 90,5-15 0,0-2-1160,-7 6 1619,-9 9 0,17-22 0,-4 4 0</inkml:trace>
  <inkml:trace contextRef="#ctx0" brushRef="#br0" timeOffset="89345">19804 8880 23761,'-23'-45'72,"4"12"1437,19 48-1469,0 4 574,0 7-564,1 5-1069,0 5 1069,1 6-22,0 3-1047,-1-10 0,-1 1 1041,-1 19-19,0-20 0,-1 1-189,-5 11 186,-2-2-22,-1-2-51,-2-2-1966,1-1 1675,-2-3-2678,-5 12 2837,4-12 1,2-6-1,6-17 1</inkml:trace>
  <inkml:trace contextRef="#ctx0" brushRef="#br0" timeOffset="91000">17272 10626 10284,'-34'-50'765,"-1"0"1,4 7 0,9 6 2079,19 13-2582,5 9 134,5-5-268,0 6 1414,13-6-1503,-5 11-7,9-1 849,-3 5-903,19 9 1,16 7-1,-8-1-29,13 4 373,-7 1 1,9 2-1,-15 1-412,-13 7-7,3 8-63,-22-9 119,-8 0-2597,-4 0 2637,-8-2-1043,-5 1 1071,-6-3 1159,-16 7-1070,-7-2-10,-12 3 33,1-8 174,6-8-129,12-7-6,9-4 244,6-5-121,5-2-167,1-1-29,4 0 2674,5 3-2696,0 0 2008,1 2-2042,0 1 129,4 0-179,-1 1 11,7 0-22,1 2-12,5 0 18,18 8-7,-3 0-1678,15 6 1668,-7-3 11,5 1-17,1 2 11,1 0-22,-3 1-17,-3 0-45,2 5-953,-15-2 1031,-4 1 12,-17-5 11,-11-4-5,-4-2-35,-7 0-21,-3-1-208,-18 3 73,6-4-67,-12 0-477,-4-3 1387,12-3-1274,-9 0-45,18-2-56,3 0-376,6-1-1377,5-1-1168,5-2 3649,4 0 0,3 1 0,0 1 0</inkml:trace>
  <inkml:trace contextRef="#ctx0" brushRef="#br0" timeOffset="91270">18586 10491 13225,'51'-13'-187,"0"0"0,-3 1 1,-2 2 2170,12 7-2404,2 0-67,-3 1-733,-23 1 0,0 0-51,10 1-1789,5 3-3718,-39 6 8768,-7 0-1990,-13 2 0,3-7 0,2-2 0</inkml:trace>
  <inkml:trace contextRef="#ctx0" brushRef="#br0" timeOffset="91635">18678 10632 13814,'-42'19'1099,"0"1"1,4-3 0,8-3-496,18-7 1221,5-3-918,3-2 500,7-1-824,14 0-460,4-3-89,15-1 228,2-3-256,7 0-763,6-2 763,3 0 2,-15 1 1,2-2-1,-1 0 1,0-1-7,0 1 1,-2-2 5,-6 1 1,-2-2-776,11-16 784,-16 5-11,0-9 5,-17 6 6,-4 0-6,-5-1 11,-3-2 1,-5 0 5,-4 1 28,-2 0 5,-4 3 35,0 1 21,-2 5 23,1 2 28,3 3 1659,-1 2-1626,7 4 916,1 2-931,6 5-164,3 0-22,0 1 6,1 3-1,-1 1-5,1 6 0,4 12 11,3 0 1,7 11-7,17 13-5,-2-9-1300,-7-12 0,1 0 1288,15 11-10,3-1-484,-1 0 450,-1-2-175,3 12 47,-17-13-85,-4 6-773,-32-6-22,-6-8-1105,-18 4 2169,4-13 0,0-3 0,4 0 0,-16 4 0</inkml:trace>
  <inkml:trace contextRef="#ctx0" brushRef="#br0" timeOffset="91960">19993 10487 22762,'-11'-42'466,"0"0"1,1 3 0,3 8-142,4 16-4235,1 2 4150,-1 4 1433,1 2-1533,0 3 857,2 1-924,-2 2 295,1 5-357,-1 3 3392,-1 8-3408,0 18 38,2-3 1,1 4-29,-1 2 1,0 1-1225,1 1 1,0-1 1196,0 22 5,3-19-218,5 17-68,0-15-251,3 12-364,-3-20-1065,-2 0-7848,-2-6 9808,-1-5 1,-2-11 0,0-6 0</inkml:trace>
  <inkml:trace contextRef="#ctx0" brushRef="#br0" timeOffset="93621">17381 11917 22750,'-11'-38'158,"-1"-1"1,1 1 0,4 16-170,7 26 39,0 3 0,0 7 5,0 4 12,0 18-11,0-6-12,-2 11 12,-3 3-6,0 2-23,-1 8 1,3-15-6,3-8 22,1-14 51,7 0-6,1-5 135,15-2 16,8-9-33,15-12-84,-3-3 0,1-10-1,-12 4 18,-2-4-6,0 0 22,-5-2 174,6-5 51,-9 3-174,-1 4-45,-12 9-28,-7 10-61,-2 3-40,-1 1-11,-1 8 0,1 1 0,-3 18-3392,1-7 3386,-1 11-33,3 6-79,6 7-50,1 0-112,8 0-1059,10 3-3192,11 3 4531,-15-22 0,-2-2 0,3 1 0,-14-18 0</inkml:trace>
  <inkml:trace contextRef="#ctx0" brushRef="#br0" timeOffset="94250">18844 11949 21426,'49'-25'-27,"0"0"1,10 1 0,0 6-44,-13 13 0,0 4-1936,0-2 1,0 0 1913,-3 1 0,-2 1-138,11 0 341,-6 1-402,-7 2 831,-8 0-876,-8 2 405,-10 0-276,-6 2 2854,-13 0-2753,-8 2 5,-15 0 682,-3 0 0,-4 1-562,5-3 1,-1 1-1414,-14 3 1,-1 0 1432,10-2 1,1 0 21,-3 1 1,0 0-349,2 0 0,0 2 362,0-1 1,1 0 0,3 1 0,2 0 64,-26 12-202,26-8 1,1 1 236,-16 14-119,7-4-17,18-7 202,14-10-157,5-3 2799,1-1-2676,4-2 1021,4 1-1049,7-3-22,25 0-157,0-1 263,21-2-258,-20-1 1,1-1 16,5-2 1,1-1-18,-1 0 1,0 0-1631,-2-2 0,-4-1 1670,11-7-6,-7-4-1039,5-13 1056,-18 6 6,3-12 50,-20-2-79,-7 8-186,-5-11 220,-7 13 12,-5 2 173,-13-10-62,5 12 2666,-7-4-2324,6 11-291,6 7 1575,1 1-1631,7 7-57,3 3-38,1 1 16,1 1 615,1 5-721,8 8 0,0 1 6,9 10-29,1-2 18,4 5-967,2 3 972,2 3-17,10 18-5,-12-10 0,5 14-349,-17 0 86,-7 3 44,-6-1-1195,-9-8 708,-5-17-471,-3-4-1442,-3-2-3420,-1-3 6061,-4 0 0,11-11 0,2-1 0</inkml:trace>
  <inkml:trace contextRef="#ctx0" brushRef="#br0" timeOffset="94500">20007 11703 26206,'29'18'184,"-4"4"-150,-19 14-1274,0 4 1251,-1 3-5,0 2-12,-1 3-70,-1-13 1,-1 0-188,1 19 33,-2-19 0,0 0-638,0 12-1075,-2-2 1943,-3-11 0,0-1 0,1-3 0,-5 11 0</inkml:trace>
  <inkml:trace contextRef="#ctx0" brushRef="#br0" timeOffset="96171">17543 13295 14381,'2'-6'2633,"-1"0"-1647,-1 6 1585,0 0-2549,1-15-22,0 11 0,1-11 17,-2 16 11,0 1-6,1 3 6,0 0-11,0 2 101,0 4-12,-1-2 28,-2 1 23,-1-2 11,-4-2-11,-2 0 5,-2-2-5,-2-2 6,-1 0 173,-10-4-173,6-2-6,-6-4-1,8-2 248,-6-19-259,9-7-83,-2-7-6,14 3-6,6 12-5,3 2-11,5 3 16,11-2-33,-3 11 11,8-3-6,-7 11 12,22 0-34,-14 8-3398,17 3 3404,-22 7-12,0 5-41,0 4 19,7 19 11,-11-5 0,3 15-5,-17-9-506,-5 3 500,-10 3-6,-7 2 1,-10 1 5,-8 2-908,14-27 1,-1 0 929,-2 0 1,0-1-1,-2 0 0,0-2 644,-1 0 0,1-2-632,-27 17 10,2-6 24,3-7 10,4-6 6,4-6 47,6-7-13,4-3 16,6-8 17,5-4-5,4-5-6,4-5-17,5-3-11,2-2 6,6-4 61,14-13-84,0 10-11,13-8-5,-3 16-1,3 3-16,2 4 456,1 3-462,-1 4-11,2 3 2573,-1 4-2601,16 6-17,-11 3-192,12 6 120,-11 3-150,-11-2 1,2 0-328,17 9 90,-16-7 0,0 0-1210,15 8-1658,1 0 3355,7 1 0,-26-11 0,-2-1 0</inkml:trace>
  <inkml:trace contextRef="#ctx0" brushRef="#br0" timeOffset="96785">18946 13206 12395,'-10'-2'1937,"1"0"1322,9 2-2061,0 0 104,7-16-1291,9 12-22,10-13-64,11 15 36,3 0-555,3 1 476,1 1-72,-1 0-96,-2 0-638,10 5 330,-16 0-44,3 4-6,-19-1 333,-7 4-76,-6-2 96,-11 4 55,-7-4 74,-8 1 84,-8 1 61,-4 1 56,-4 1 51,-5 0 22,-1 2 50,-3-1-425,0 1 498,1 0 34,3-2 17,3 2 16,5-2 6,1-1-5,4 0-29,5-2-61,3 0-79,5-3-27,5-1 72,5-3 62,3-1 33,5-2-33,6 0 3061,7-3-3207,25-6-90,-2 0-3172,19-7 3167,-9 3-22,4-1 16,1-2 17,-1-2 6,-1-1-903,-6-3 902,-5 0 80,6-15-24,-17 8 40,2-11-1803,-21 11 1836,-5 0 130,-10-13 1825,-11-4-1702,-12-12-169,0 13-1184,-9-5 1218,17 25 831,-6-6-937,15 19-34,2 1 2286,5 7-2409,2 2 23,1 1-12,0 3 34,1 8-34,2 3 11,3 9-5,5-1 22,3 4-11,4 2-5,15 16-18,-5-8 1,10 10-12,-10-14 2672,-1 1-2699,-3-2-35,-3 1-27,-4-1-96,-6 1-122,-5-1-214,-6-1-1791,-16 11-741,-1-11 3059,-18 10 0,20-27 0,-1 0 0</inkml:trace>
  <inkml:trace contextRef="#ctx0" brushRef="#br0" timeOffset="97191">20062 13245 25107,'1'-42'336,"0"1"1,0 2-1,1 8-73,4 18 185,1-4-269,-1 7-44,0-2-6,-3 8-90,-1 2-22,0 4 16,2 11-5,-1 2-28,2 11 6,-1-1-29,-2 20 29,0-8-23,-3 13-16,-1-12-46,-2 0-83,-1 0-790,-1 15-236,3-14-3519,-1 11-5123,3-22 9158,0-4 0,1-13 0,0-4 0</inkml:trace>
  <inkml:trace contextRef="#ctx0" brushRef="#br0" timeOffset="98938">17822 14413 21752,'24'-48'314,"-7"9"-275,-25 39-16,-4 0-6,-3 0-5644,-4 1 5638,-5 1-838,-3 3 844,-4 1 1082,-22 6-1082,12-4 5,4 0 1,1 0-125,-4-1 113,-10 5 2320,21-7-2303,-5 2 2990,7-1-2996,2-1 6,11 0-11,9-3 6,1-1 5,3 0 628,1-1-275,4 3-202,0-1-44,5 3 77,4 2-122,-2-1-12,3 3-22,-4-1-5,0 1-18,0 2-5,-1 2 0,0 1-5,-3 1 16,1 13 11,-3 5-33,0 1 6,-5 1-1,-3-11 0,-3 2 23,-10 7-28,4-9 0,-7 6 5,5-13 1,2-2 21,-3-1 18,7-5 72,1-2 40,6-6 173,1-1-234,4-3-35,0-2-16,5-4 44,10-9-50,-3 3-11,10-7 39,4-1-62,-6 5 6,8-4 12,-3 4-24,-6 5-4,5-1-24,-9 9 12,-1 2-11,9 6 11,8 9 0,2 4-17,-7 1 1,0 2-24,10 8-406,-4 0 0,1 2 398,-7-2 0,-1 0 9,-1 1 0,-1-1-716,-4 0 0,-4-2 660,-3 8 16,-8-2-22,-10-2-28,-9-3-397,-29 7-267,12-18 1,-5-1-3212,-12 1 1,-2-3-542,10-2 0,1-3 4141,1-4 1,5 0 0,8-2-1,10-1 1</inkml:trace>
  <inkml:trace contextRef="#ctx0" brushRef="#br0" timeOffset="99663">19008 14626 20846,'42'-24'-69,"-1"1"1,0-1 0,9 1 0,3 3 0,-5 5-58,-6 9 0,0 5-933,23-2 1,-4 3 498,-5 4 526,-22-2 0,-3 2-1697,3 12 331,-21 3 33,-22 9 259,-32 4 777,9-14 1,-2-1-1179,4-2 1,-1-1 1519,1-1 0,-1 0 196,0 0 1,0-1-1503,-15 5 1743,-12 4 506,8-3 435,4-2 107,-3 0-858,18-6-84,14-4-43,12-5 2487,5 0-2741,4-2-83,17-5-146,0-1 2958,16-4-2969,-4 0-1,5-1-496,2-4 508,2-1 17,-14 3 0,1-2 120,3-9 0,-1-3 227,0-4 0,-2-1-216,-6 5 1,-5 0 160,-1-17-12,-15 26-40,-5 3 208,-4-3-252,-1 6 17,-4-2-6,5 8-23,0 1-38,2 3-57,2 1 233,1 1-305,1 0 783,3 7-817,1 0-5,4 6 16,2 2 39,8 10-39,-1-4-11,8 8 6,6 6-28,-6-6-1,6 10-44,-9 4-179,-9 2-729,-12 13-335,-11-14-2079,-12-3-5970,3-17 8483,2-3 0,9-11 0,3-3 0</inkml:trace>
  <inkml:trace contextRef="#ctx0" brushRef="#br0" timeOffset="100194">20201 14589 19445,'8'-58'1081,"-1"1"0,-1 11 0,0 5-493,3-9-39,-3 24-62,-1 4-33,-1 5-79,-1 4 107,-1 3-375,-1 5-40,0 2-56,-1 10 0,1 3 0,2 10 1,0 3-1,1 4-6,5 21-759,-2-8 721,5 15-200,-6-24 0,1 0-517,2 19-65,-2-17 0,-1 1-3649,1 12 4464,-1 5 0,-3-24 0,0-3 0</inkml:trace>
  <inkml:trace contextRef="#ctx0" brushRef="#br0" timeOffset="101408">17659 15996 12385,'18'-42'461,"1"0"0,-1 3 0,-6 9 175,-12 20-367,-3 1 1233,-1 2-1367,-4 2 1112,-9 2-1185,1 3-28,-9 4 27,3 4 6,-3 5 1502,-3 4-1485,-2 3-1920,-2 4 1869,-1 3-8,8-4 1,-1 2-441,0 5 1,0 2 422,-1-1 1,2 1 728,2 0 1,4 2-741,2-1 1,4 1-15,-4 17 6,8-18 0,2 1-17,4 10 273,6-1-290,6-4-16,8-4-40,24 5 1439,-4-11-1349,17 2 16,6-11 23,-15-9 23,11-2 106,-10-15 1643,-6-10-1487,4-13-10,-11-10-2596,-12 3 2405,-8 1-617,-9 10 594,-2-1-1068,-2 2 1047,-4 0-512,-5 3 484,-6 3 1765,-18-2-1772,-11 5-21,-3 3-10,13 9 1,2 2-8,-7 4-37,7 0 0,1 3-210,-11 10 479,4 1-675,13 3-381,15-5-790,6 1-2039,3-1-2608,4-1 6266,2-4 0,-2-4 0,0-3 0</inkml:trace>
  <inkml:trace contextRef="#ctx0" brushRef="#br0" timeOffset="101750">19056 15991 22218,'27'-48'-807,"-5"10"-376,32 27-16,-23 6 1,1 1-2309,3 1 1,1 0 683,-3 0 1,-1 0 1845,22 0 0,-37 3 0,-7 0 0</inkml:trace>
  <inkml:trace contextRef="#ctx0" brushRef="#br0" timeOffset="102114">19240 16026 14870,'-53'22'1277,"1"-1"1,4-2-1,8-3-499,14-6-54,6-3-321,5-1-115,5-2-108,4-2 193,6 0-193,5-2-3302,21-3 3150,2-2-42,5-1 0,3 0-701,13-5 706,-14 3 1,1 0-9,14-6 17,-2-1-11,-1-1 17,-6-2 0,10-9 95,-10-8-45,-3 0-456,-15-1 484,-16 9 0,-3 1 27,-4-2 13,-4 2 32,-3 1 2799,-5 1-2792,-2 2 16,-2 2 1181,-9-5-1120,7 8 236,-8-4-176,14 12-104,-1 1 750,9 5-862,1 2-6,2 1-61,0 2 28,6 9-28,0 1 0,7 7 5,1-1-11,3 1-11,4 2-586,2 0 591,3 3-5,1 0-3201,4 2 3184,0 0-117,8 14-369,-9 5 21,-4 0-954,-16-2-245,-17-14-2116,-4 0 3376,-11 3 1,10-16-1,-1-1 1</inkml:trace>
  <inkml:trace contextRef="#ctx0" brushRef="#br0" timeOffset="102422">20285 15641 26435,'-39'3'275,"10"-5"-208,20 32 0,6 9-50,0-3 11,0 22-17,5-23 17,8 16-2564,6 5 2463,2 1-73,2-3-2983,-6-17 2440,-2-1-672,-4-2-960,-3-2 2321,-3 0 0,-2-15 0,0-3 0</inkml:trace>
  <inkml:trace contextRef="#ctx0" brushRef="#br0" timeOffset="104122">20929 15710 16516,'0'-5'3562,"0"1"471,0 4-4000,-8-35-22,5 28 23,-5-23-6,8 39 6,0 4-1,0 4 12,1 15-28,2 7-73,2 17-51,-2-9-122,1-2-902,-2 0 27,0-12-582,0 9-4490,-2-15 838,0-2 4771,0-1 0,0-16 0,0-2 0</inkml:trace>
  <inkml:trace contextRef="#ctx0" brushRef="#br0" timeOffset="104322">20779 15995 24295,'-7'-40'15,"0"1"0,7 1 0,8 10-32,22 22-67,15 1-5733,-8 1 5548,4 2-139,2 0-322,3 1-172,2 0 366,0-1-3267,-13 0 0,1 1 3803,23-4 0,-10 2 0,-23 1 0</inkml:trace>
  <inkml:trace contextRef="#ctx0" brushRef="#br0" timeOffset="104532">21635 15645 25931,'-15'-11'135,"3"6"-18,12 42-78,8 2-27,-1 10-12,6-8-28,-3-9-4013,2 1 3789,-1 1-242,1 1-1944,-1 0 966,-1 1 1077,1 17 1,-5-28-1,-1 8 1</inkml:trace>
  <inkml:trace contextRef="#ctx0" brushRef="#br0" timeOffset="105804">17372 17595 24038,'-48'-39'117,"1"22"-5749,34 38 5666,-7 10 205,-1 8-205,5-6 984,-4 12-1007,4 3-33,6 3-170,5 9 136,19-7 39,4-16 17,14-8-23,-1-15 12,4 0-11,5-6 16,3 0 14,-10-6 1,1-2-1036,17-1 1032,-17-2 1,-2-1-297,8-7 370,5-11-62,-15 4 5,1-7 6,-18 8 133,-5 1-122,-4 2-22,-5 0-6,-6 1 2174,-17-3-2185,-16 1-223,-2 1 240,-6 3 11,12 4 103,1 0-120,1 0 6,1-1-12,1 0 12,1-2 6,-9-8 16,1-5-2160,1-2 2144,9 0-6,14 6 2157,3-8-2118,6 7-17,2-7 322,7 10-328,9-9 12,24-2-28,-5 5-342,15 1 336,-19 15 12,2 3-29,-1 1 12,3 2-12,-1 4 3157,15 8-3173,-10 2 55,12 7-44,-15-1-1373,0 2 1379,-2 3-40,-11 1 0,-1 2 17,2 8-34,2 21-138,-25-10-1558,-9 1-942,-1-1-6626,-3-9 8629,6-17 0,5-10 0,2-5 1</inkml:trace>
  <inkml:trace contextRef="#ctx0" brushRef="#br0" timeOffset="106506">19081 17417 14359,'-5'0'4391,"1"1"-1058,4-1-2778,-61-5-1768,43 2 1543,-44-6 410,58 2-611,3-1 222,5-1-290,12-5-22,18-4-22,4 0 0,10 1-17,-9 4-598,2 1 547,3 1-27,1 2-51,1 1-89,1 2-130,1 3-573,-16 1 0,-1 2-25,17 2-365,7 3-420,-24 3-341,-8 3-168,-9 1-1485,-12 11 2168,-22 5 1529,-4 1 296,-18 0 231,3-8 263,-3 0 445,9-7 0,-1 1-511,0-1 0,0 0-41,0-1 1,0 0 448,-21 8 672,25-10-991,5-2 446,4-2-749,6-2-163,4-1-95,5-2-39,4-1 1872,3 0-1889,5-1 271,5 1-327,19-1-128,19-3-516,4 0 459,10-3-22,-14 1 19,-15 0 0,0 0 32,15-3-955,10-5 1038,-28 2 17,-7-1 11,-7-1-5,-7-2 5,-5-2 6,-5-2 89,-12-11-83,-1 5 21,-9-9-373,2 7 446,-1-1 29,1-2 1179,-4-10-748,3 4-314,2 1-28,7 13-44,7 11 156,2 4-285,2 3-46,0 1-38,2 3 904,3 0-933,2 2 131,4 3-125,2 5-11,4 5 23,2 4-1,2 5-27,0 3-7,1 5-4,-2 2-40,3 20-23,-7 6-1160,-3 1 1004,-7-3-246,-9-17-415,-2 1-729,-5-2-1596,-4 1 3221,-5 1 0,10-20 0,-1-2 0</inkml:trace>
  <inkml:trace contextRef="#ctx0" brushRef="#br0" timeOffset="108599">20294 17333 18115,'8'-60'631,"0"1"0,-2 10 0,-1 7-127,-2 1-330,-3 26 2386,1 1-2504,-1 11 1046,0 4-1068,0 4 588,0 7-639,0 7 11,0 7-1282,-1 8 1310,1 7-2285,-2 5 2258,0 4-274,1-13 1,-1 2-165,1 4 1,1 0-259,0 0 1,0 0-1454,0-2 1,2-1 2153,2 23 0,-1-30 0,0-1 0</inkml:trace>
  <inkml:trace contextRef="#ctx0" brushRef="#br0" timeOffset="110023">16326 17957 13261,'-4'-2'5327,"1"0"-824,3 2-4357,-14-62-45,38 37-82,-21-10 1,3 2-419,44 19 449,5 4-22,-15 4 108,9 0-108,-15 5-34,-12 2 51,-3 1 6,-13 4 5,-11 2 308,-4 2-347,-6 2-1,-4 2 12,-16 8-16,-7 3-1,-1 2-6,2-2 7,16-7-29,1 0 17,2-1 0,2-1-6,-3 6-22,9-6 6,-3 3 11,10-7 5,1 0-16,2 3 5,4-1 34,3 0 11,4-3-17,2-4 0,2-1 0,10 1 0,4-2-11,0 1-11,-1-3 6,-8 0 10,-2-1-10,0 1 10,-3 1-5,2 3-33,-4 4 27,-2 5-5,-8 10 11,-3-7-11,-4 6-1,2-11-27,-2 9-6,2 4 45,1 0-22,2-1-17,3-10 11,0 0-6,4 4 40,1-4-23,3 4-5,5-3 16,-3-4 12,5 3-40,2 0 6,2 1-6,2 4-27,-5-4 33,-6-1 5,-7-5 12,-2-1 11,-9 6-61,-12 1 27,-5-1-50,-8 0-151,-8-5-196,9-5-584,-13-1-8816,-1-7 9264,16-1 0,0-1 1,23 2-1</inkml:trace>
  <inkml:trace contextRef="#ctx0" brushRef="#br0" timeOffset="118222">3073 8137 14921,'-14'-39'368,"1"0"0,1 3 0,-1 10-312,0 22-51,-3 2 1029,-1 2-1040,-1 4-2162,-3 4 2163,0 5 472,-14 19-472,9-1-1,-8 18 1,10-3 21,3 10-16,11-24 0,0 1 6,1 2 0,1 4-4,-2 19 1,1 6-132,3-18 0,1 1 0,0 0 106,0 1 1,0-1 0,1 0-40,1 0 1,0-1-1,1-3-61,-1 5 0,1-3-12,1 0 1,0 2-59,-1-4 1,1 2 0,-1-1-702,0 6 0,1 0 712,-1-7 1,0 1 0,0-3-82,0 2 0,-2-4 693,1-3 0,-1 0-481,-4 3 1,-2-2 773,-15 18-549,-2-10 1259,-2-26-1309,7-15-40,0-7-12,0-4 24,-1-5-133,2-4 171,0-5 179,-2-17-172,8 4 4,-1-17-28,13 19 1,3 0-1422,2-22 1332,2 19 0,1 0 11,11-16-16,5 3-7,5 1 968,6 6 0,5-1-996,-2 6 1,3 0 5,-1 1 1,4-2-1,-1 4 0,3-1 1,1 1-8,4-3 0,5-2 0,-5 4 7,-7 5 1,-1 0-144,1-2 0,3-2 0,-4 4 157,-7 2 1,-2 3 5,-1 0 0,2-1 11,6-7 0,2-1 6,-5 3 0,0 0-9,-1 2 1,-3 1 77,13-13-788,-25 23 884,-9 6 1512,-5 6-1618,-4 2 375,-14 12-448,-2 2 11,-13 10 11,-11 19-33,8-6 1274,-8 15-1297,10 2-327,11-13 361,1 10-6,13-19 0,3-1-5,3-5 0,3-2 16,10 0 0,-1-7 186,8 1-174,-6-9 16,3-3 12,-1-2 22,2-2 1754,0-4-1435,17-18 11,-9-7-173,5-7-11,-17 2-17,-10 9-11,-3 0-17,-2 0-6,-3 1 179,-6-10-72,-5 2-191,-2 1-5,0 6-18,4 12-4,1 1-24,-1 3-4,1 2-12,1 2-17,1 2-22,2 2-415,2 4 180,2 3-236,0 6-420,4 4-3579,6 13-1798,3-2 6279,5 11 0,-8-21 0,0-2 0</inkml:trace>
  <inkml:trace contextRef="#ctx0" brushRef="#br0" timeOffset="118550">3870 8452 21765,'24'-37'118,"17"22"-113,-7 35-39,1 6 1,1 5 10,-13-1 1,-1 0-1279,3 1 1,-4 0 1295,0 25 22,-19-30 1089,-7 5-1062,-1-11 29,-6 1 688,-4-14-655,3-6 217,-1-6-195,5-5 1756,2-4-1665,0-15 21,4-7-100,3-4-22,4-1-28,3 11-637,4 1 581,1 0-6,4 2-6,9-5-38,-5 9-7,9-3-55,-7 13-277,2 2-110,1 2-453,0 1-4021,1 2 1909,0 1-6801,-4 2 9706,-4 2 1,-8 0 0,-5 1 0</inkml:trace>
  <inkml:trace contextRef="#ctx0" brushRef="#br0" timeOffset="119040">5237 8044 18361,'5'-51'1066,"0"-1"0,0 7 0,-2 8-494,-2 19-589,-1 10 267,-1 3-322,0 7 174,-2 4-51,0 6 79,-2 8 5,-4 31-63,1-3-809,2-11 0,0 2 768,2-6 0,-1 1 47,-2 25 1,-1 3-49,3-13 1,0 2-11,-1 7 1,0 7 0,1-3-27,2-11 0,1-2 1,1 1-29,0 9 1,1 2-1,1-4-886,2 8 0,3-5 741,2-9 0,5-5-701,7-7 1,3-4-34,-4-8 0,2-3-798,9 6 0,2-3 1258,-1-9 0,-2-4 0,3 2 1,2-3-1</inkml:trace>
  <inkml:trace contextRef="#ctx0" brushRef="#br0" timeOffset="120596">6470 8566 11046,'3'-54'1081,"-1"1"0,0 10 0,0 6 1921,0 10-2610,-1 17-95,-1 4 1313,0 3-1638,0 1 854,-3 9-809,2 3 3381,-4 8-3393,-1 19-10,-2 12-85,3-14 0,1 2-496,0 3 1,0 1-519,2 2 0,0-1-1568,3-2 1,1-2-7160,2 17 9773,3-16 0,-4-27 0,-1-6 0</inkml:trace>
  <inkml:trace contextRef="#ctx0" brushRef="#br0" timeOffset="120990">6801 8206 14717,'-6'-3'3507,"2"1"-1754,4 2-1753,-46 23 0,34 0-5,-34 13 5,49-9 0,1-9 28,2-3 39,4 4 118,2-6 240,2-2-184,-1-6-17,1-6-23,-3-3-44,2-3-6,-1-3 12,2-3 202,2-8-3102,0-13 2955,-4 6-39,-5-5-16,-7 18 89,-4-3-157,0 5-17,-5 0-10,-4 3-68,2 5-28,-3-1-90,-1 5-61,2 5 3459,-1 2-3454,3 6-162,5 1-291,2 4-2728,3 13-1474,6-5-3561,2 6 8390,3-12 0,-5-9 0,-2-4 0</inkml:trace>
  <inkml:trace contextRef="#ctx0" brushRef="#br0" timeOffset="121208">7141 8402 18621,'-6'0'2476,"1"0"-7358,5 0 4339,13-16-214,28 8-1473,-12-2 1,3 0 316,1 7 0,0 2-2427,24-2 4340,-26 3 0,-15 0 0,-7 0 0</inkml:trace>
  <inkml:trace contextRef="#ctx0" brushRef="#br0" timeOffset="121380">7167 8689 22895,'-3'10'-313,"9"-4"-976,42-20-83,-8 2-785,16-4 2157,-23 7 0,-2-1 0,-2 2 0,13-5 0</inkml:trace>
  <inkml:trace contextRef="#ctx0" brushRef="#br0" timeOffset="121599">7857 8303 26519,'-6'-31'-45,"1"11"45,3 32 0,-1 15 0,1 11-33,0 3-561,2 8-140,0 11-297,0-24 1,-1 2-3171,-1 9 0,0 2 4201,-1-6 0,0-4 0,-2 12 0,1-24 0</inkml:trace>
  <inkml:trace contextRef="#ctx0" brushRef="#br0" timeOffset="121958">8958 8817 17916,'0'-8'3237,"0"1"-2245,0 7-191,6-61-5829,-3 38 5285,1-13 1,1 2 185,-1 19 1328,1 2-1458,-2 4-60,0 2-96,-1 3 771,-1 1-916,0 2 10,1 11-22,-2 1-6,2 12-38,-2 1-80,0 7-246,-3 4-565,-3 4-1412,-6 4 2347,-4 7 0,6-22 0,0-2 0</inkml:trace>
  <inkml:trace contextRef="#ctx0" brushRef="#br0" timeOffset="122881">9983 8392 20745,'-16'-24'291,"4"8"-196,12 30-39,-1 3-11,0 2-17,0 4-28,0 2 746,1 15-1004,-1-8-313,0 13-4241,1-13 2196,1 1 2313,2 4 0,-1-17 0,0-1 1</inkml:trace>
  <inkml:trace contextRef="#ctx0" brushRef="#br0" timeOffset="123322">10300 8181 22688,'-41'-37'84,"8"12"-78,27 43-1,0 13-4256,2-6 4245,1 9-908,4-12 920,3-1 16,6 6-10,1-8-1,3 3-1675,-4-11 1697,1-2 1704,-1-2-1647,1-4 1930,2-1-1852,-2-4 134,5-7-156,-7-1-12,2-6 0,-4 3 146,-2-11-145,-2 5 10,-1-8 3494,-3 0-3354,-7-4-229,2 7-16,-5 3-24,4 15-10,1 1-23,0 3-50,-2 0 22,1 3-11,-2 4-28,2 3-78,1 5-684,-2 12-1535,4 9-5331,4 15 7712,6-3 0,-1-17 0,1-12 0</inkml:trace>
  <inkml:trace contextRef="#ctx0" brushRef="#br0" timeOffset="123631">10948 8279 22122,'-47'9'46,"0"-1"1,-2 5 0,6 3-19,14 7-6,-7 11 6,13-10-17,2 2-5,3-1 16,2 0 459,1 5-464,7-8 16,0 12 136,7-17-119,7 10 97,7-10-86,3-1 203,5-3-230,10-5-124,11-4-61,3 0-1455,3-3 761,-12-4-937,3 0-3500,2-3 5282,6-1 0,-23 3 0,0 0 0</inkml:trace>
  <inkml:trace contextRef="#ctx0" brushRef="#br0" timeOffset="123881">11506 8271 20462,'-36'-15'-28,"0"1"0,-19-10 1457,71 24-1575,3 0-156,14 1-214,-1 1-705,5 0 85,4 1-561,3 0-3187,1 1 672,-1 1-2347,-5 0 6268,-8-1 1,-15-2-1,-7 0 1</inkml:trace>
  <inkml:trace contextRef="#ctx0" brushRef="#br0" timeOffset="124081">11468 8507 16801,'-4'2'1781,"1"-1"1311,3-1-3047,55 1-57,-28-3-438,8 2 0,1-2 265,-4-3-240,0-1-184,3-1-921,1 0 1530,22-5 0,-31 7 0,11-3 0</inkml:trace>
  <inkml:trace contextRef="#ctx0" brushRef="#br0" timeOffset="124496">12164 8190 18789,'0'-4'3266,"0"1"-1530,0 3-1708,-3-3-16,0 19-29,-2-5 28,2 19 6,2-6-3392,0 1 3408,1 2-903,0 1 881,-1 0-582,1 1 588,-1 0-157,1-1 156,-1-2 2602,0-3-2585,-1 3 1,1-10 11,-1 0 44,2-11 1223,0-2-355,0-1 148,1-8-1009,1-1 292,3-7-287,1-1 72,8-12-83,0 2 5,7-9-11,0 8 23,2 0-18,3 1-16,1 2 56,13-4-23,1 5-394,1 3 316,-4 9-34,-11 7 17,0 2-5,0 3-3290,0 3 3301,-1 5-262,13 13 217,-10-2-28,7 10-79,-14-7 44,-2 3-469,-4 1-471,-2 1-1193,-4 2 1701,-2 3 1,-5-16 0,0-1 0</inkml:trace>
  <inkml:trace contextRef="#ctx0" brushRef="#br0" timeOffset="124997">13345 8256 25478,'-2'-32'-222,"0"0"1,-1-17-110,2 57-302,1 2-559,1 5-6522,8 14 7714,2-1 0,0-3 0,-3-11 0</inkml:trace>
  <inkml:trace contextRef="#ctx0" brushRef="#br0" timeOffset="125163">13308 8773 19570,'4'49'-1352,"0"1"1,-7 6-1,-8-6 1352,-22-4 0,5-7 0,8-14 0</inkml:trace>
  <inkml:trace contextRef="#ctx0" brushRef="#br0" timeOffset="127355">13635 7894 21220,'-6'-43'1295,"2"8"-1004,4 33-157,0 1-117,3 7 17,1 0-1,5 8 40,14 10-34,15 10-11,5 5-953,-18-17 1,0 0 974,17 17-5,3 6-34,-22-20 1,0 1 2,1 1 0,0 3 11,8 19 0,-2 4-1395,-8-11 0,-2 2 1375,-3-6 1,0 3 0,-4 1-21,-4 3 0,-3 2 0,-4 1-905,-4 3 1,-4 2-1,-1-1 253,1 0 1,-1 0-1,-3 0 575,-8 3 0,-3 0 1,1-9-1,6-15 0,0-5 1,-16 28-1</inkml:trace>
  <inkml:trace contextRef="#ctx0" brushRef="#br0" timeOffset="141216">5929 10542 13796,'-6'-56'786,"-1"0"0,1 4 0,2 8-248,2 8-2092,2 5 1868,0 4-62,0 4 1475,2 4-1240,6-6 555,-3 13-1014,2-3 1092,-1 20-1064,-2 3 11,4 8-11,-2 6 84,5 24-84,-3-4 1511,-3 0 1,-1 3-1585,1 13-1660,-3-18 1,0 0 1469,1 17-264,1 1-797,1-3-167,3-2-895,2-5-1820,5-4 4150,5-5 0,-14-24 0,-1-6 0</inkml:trace>
  <inkml:trace contextRef="#ctx0" brushRef="#br0" timeOffset="141537">6821 10179 19300,'-29'32'61,"1"0"1,4 0 0,13-6 45,23-14 1725,14 1-1703,1-9-11,8-2-6,-2-6 0,3-3-215,8-3 1,3-2 127,0-1 0,2-3-956,3-2 0,-1-1 947,-12 3 1,0 0 3,2-2 0,0 0-20,3 0 1,-1 0 13,3-1 0,0-1-3,3 1 1,0 0 4,1-1 1,3-1-322,-2 3 0,3-1 0,1 0 314,0 0 0,1 0 1,2 1-10,-6 2 0,2-1 0,0 1 0,-3 2-4,3-2 0,-3 2 0,0 2-173,-7 0 1,0 2 0,-2 1 128,11 0 1,-3 3-40,-14 0 0,-2 2-95,7 0 0,-3 1-546,0 3 1405,-10 4-6021,-15 12-3573,-11-2 9138,-9 7 0,1-13 0,1-3 0</inkml:trace>
  <inkml:trace contextRef="#ctx0" brushRef="#br0" timeOffset="142930">6077 11726 21299,'-4'-8'117,"0"1"-89,6 7 258,-1 0-174,-6 1-17,0 0-11,-7 1 57,-4-1-80,2 0 7,-4-3-1,6-1 11,-1-3 1,1-3-18,1-3-10,1-2-18,4-3 1,0-7-29,4 7-38,10-12 22,-1 18 5,8-5-16,-3 12 10,2 1-4,3 2-1,2 0 0,17 9 6,-6 0-12,14 9-5,-8 0-5,1 3-18,0 5-21,-3 3-12,-3 5-449,-8 1 410,-7 5-17,-9 1 28,-12-8 0,-5 0 50,-9 18 37,-9-7 0,-4-2-413,10-17 0,-2-1 469,-17 12 0,-2-2 36,-5-3-28,19-12 0,-1-3 219,-17-3-3039,15-5 2983,-3-6-1028,16-8 1006,5-3-1535,3-6 1478,3-2-699,3-2 682,2 0 1131,2 0-1119,4 2-12,2 2 0,3 2 774,4 1-712,18 0-117,4 6-40,8 2 2328,-4 9-2339,-8 4 12,3 2 783,2 2-784,5 1-20,-9-4 1,3 0-2301,21 4 2269,-17-5 1,1-1-118,23 0-907,-29-4 0,2 0 747,3-2 1,0 0-533,3 0 1,4 0-1626,1-4 0,4 0 1,-1-1 2473,-3 1 0,-2-1 0,0 0 0,15-2 0,-5 0 0,-20 2 0,-1-1 0</inkml:trace>
  <inkml:trace contextRef="#ctx0" brushRef="#br0" timeOffset="143600">7700 11695 17561,'-16'-41'401,"0"0"1,1 4-1,7 7 598,12 17-921,0 7 250,1 0-76,-1 14 175,0 12-220,-2 17-101,-1 17-78,-2-8-11,0 0 0,1-17 394,3-4-389,2-1 23,6-4 11,3-3 145,15-1-55,-2-7 208,36-7-164,-15-10-760,-13 0 0,4-3 715,11-7 1,1-3-93,-9 3 1,0-1-788,-3 2 1,1-1 0,2-1 772,5-3 0,0-1 0,-1 0-635,-7 5 1,-2 0 0,2-1 610,12-5 0,3-2 0,-3 1-535,-11 6 0,-2 1 0,1 0 525,0-1 1,1 0-1,0 0-77,0-1 1,1 1 0,0 0 74,-1 0 1,0 0 0,2 0 1,12-6 1,3-1 0,0 0-29,-3 2 1,0 1 0,0-1-72,-8 5 0,0-1 0,0 1 1,-2 1-442,4-2 1,-3 2 0,-2 2-3281,2 1 0,-6 2-2863,3 1 6678,-26 12 0,-15 1 0,-1 1 0</inkml:trace>
  <inkml:trace contextRef="#ctx0" brushRef="#br0" timeOffset="144597">5978 13097 12629,'-3'1'4167,"0"0"-112,3-1-4027,-30-60-2844,23 39 2816,-9-13 0,3 1 223,17 20-217,3-1 584,4-2-585,3 1-5,3 0 6,1-1 5,2 1 0,2 0 6,0 3-22,0 1-7,1 3 1,0 3 1440,-1 3-1434,0 3-1032,1 4 1031,0 4-322,1 3 305,-1 3-5,-2 1-5,-2 3-6,-4 1-23,-5 15 17,-10 7 40,-6 0-993,-10 0 1004,-2-15 10,-4-1 1165,-10 7-1142,-5-2 1,2-2 10,3-7 12,12-12 22,2-3 357,2-2-296,4-3 7,2-1-24,2-1-38,4-3 1152,1 1-1230,2-4 233,1-1-245,2 0 0,2-2 17,10-3-23,8 1 12,1 0-17,5 4 5,20 4 6,-14 2-6,21 3-10,-22 2-12,-1 2-6,-2 2-3448,5 6 3432,-12-3 5,3 6-5,-16 4 44,-4-3 6,-8 8-5,-13 5-1,-4-5-11,-10 6-16,2-9-35,-3-1-49,-1-1-46,-1-3-307,-12 3 3515,14-8-3510,-6 0-240,17-9-607,4-2-1236,3-4-2308,4-5 4856,3-8 0,3 6 0,2-2 0</inkml:trace>
  <inkml:trace contextRef="#ctx0" brushRef="#br0" timeOffset="145097">7477 13287 16096,'-7'-5'2503,"2"1"-1550,5 4-248,0 0 129,-45-63-559,32 42-161,-12-15 1,4 3 53,19 22-22,1 2-45,0 3-40,1 0-4,1 4-46,1 0-16,3 2 33,7 9-11,-1 1-1,4 8 1,-4 2-11,-1 0 11,0 3 5,-2 0-5,0 0-6,0 0 0,1-3 6,1-1-3370,2-3 3398,2-2 17,4-4 16,3-3-1136,6-3 1136,4-3-5,8-8-167,4-3 133,8-9 2202,5-4-2227,-25 8 0,0 0-344,2 0 1,1-2 349,17-10 0,2-2-718,-13 6 1,1 0 703,13-9 0,-1 0-12,-15 7 0,-1 1-290,0 0 1,-1-1 258,1 0 1,0 1-46,-1 0 1,1 1-143,-2 1 0,1 0-381,0 1 0,-1 0-1585,-1 2 0,1-1 2190,4-1 0,-3 2 0,4-2 0,-3 2 0</inkml:trace>
  <inkml:trace contextRef="#ctx0" brushRef="#br0" timeOffset="146753">5969 14275 15101,'0'-40'311,"0"0"1,0 3 0,-1 9 351,-2 18-439,0 2 1311,1 2-1401,0 2 739,2 2-862,-2 2 1593,0 2-1609,-1 3 1545,-3 6-1506,-2 7 5,-3 7-230,-4 5 225,-1 8-6,-2 5-6,-1 3 12,0 3-34,0 1-684,3-3 695,5-2-11,3-4 6,5-5 0,3-4-18,4-5 35,4-6 5,3-5 17,3-5 27,1-4 12,2-4 45,2-5 11,1-5 140,15-17-123,-6-1 0,12-11-480,-9 4 485,-1-1-22,1-2 6,-3 0 0,-2 3-6,-3-1 67,3-3-134,-8 12-1,1-1 616,-12 15-671,-3 4-11,-2 4-17,-1 2 16,-1 3 6,1 3 712,-1 4-723,1 2 11,-1 3-6,0 2 29,0 2-45,-1 12 0,1-6-1,-1 9-3391,0-9 3364,0 2-56,0 0-1076,2 28 152,1-19-796,3 18-2621,1-27 4436,2-1 0,-3-13 0,-1-1 0</inkml:trace>
  <inkml:trace contextRef="#ctx0" brushRef="#br0" timeOffset="147281">7426 14573 15210,'-11'-40'2915,"-1"1"1,1-1-2614,-1-2 1,1 1-5390,5 13 5458,2 6 917,0 4-1030,2 3 958,0 3-1143,0 4-67,2 3-1,-1 4 3131,1 7-3097,0 2 527,0 18-544,-1-4-5,1 13 22,-3 7-27,2-9 4,-1 10-4,1-14-1,3-4 11,2-2-5,4-4 22,6-2 17,4-5 17,5-3-6,5-5 0,6-2-5,7-9 2,10-11 1,3-4-1417,-17 7 0,1-2 1361,3-2 1,3-2-1,-4 1 5,2-2 0,-3 0 0,3-1 0,1 0-3,1-2 1,0 0-7,2-1 1,-1 1-3,1 0 0,-1-1-3,2 0 0,-1 0-3,-1 1 0,1 1 6,-2-1 0,0 1-3,-1 1 0,1 1-17,-7 2 0,2 0 0,-2 1-1258,5-2 1,-1 0 1176,10-4 0,1 0-2044,0 5 0,-1 1 1864,-5 4 1,-1 1 0,-5 1 0,-4 2 0,10 0-1</inkml:trace>
  <inkml:trace contextRef="#ctx0" brushRef="#br0" timeOffset="148825">6268 15576 23091,'-9'-34'286,"1"7"-292,-5 24-22,-12 2-4229,0 1 4252,-13 3 369,-19 9-361,24-2 0,-2 1-1043,-8 3 0,-1 0 1040,9-2 0,3-1-6,-22 8-1406,27-10 1407,7-3 1394,4 0-1411,8-3 345,3-1-345,5-1 2117,0 0-2135,0 2 3432,0 1-3364,0 4 6,4 16-23,-2-7 17,3 22-17,-4-17-11,2 7 17,-3 3 0,0-8-6,0 8 0,0-11-5,0 0 5,0-1-5,0-1 16,-1 4-5,1-6 11,-1 2 6,1-9 27,-1-2 46,0-1 89,0-2 352,-1 0-217,-1-2-46,0-2 180,-2-1-302,1-2-40,-3-2 73,2-4-123,2 0-34,0-3-5,3-3-34,4 0-11,3-4 11,12-1 0,-1 3 28,8-3-34,10 3-5,-8 6-11,12-1 5,-11 7-6,1 2 1,1 2-17,-2 3-28,7 9 27,-11 0 18,0 10 0,-14-4-12,-5 4 6,-3 1-45,-5 2 12,-3 2-18,-5-1-112,-14 15 57,4-10-720,-11 9 664,8-14-68,-3-2-767,-13 4-39,10-9-683,-10 0-2247,13-13 3994,-1-3 0,12-3 0,2 0 0</inkml:trace>
  <inkml:trace contextRef="#ctx0" brushRef="#br0" timeOffset="149369">7534 15764 23164,'-36'-13'36,"0"-1"1,-22-1-26,58 40 0,0 1 6,2 0-34,2-1 29,3-1 4,2-3-4,4-1-1,3-4 11,4-2 17,5-4 6,5-3 17,3-4-1,5-3-3462,5-6 3452,4-6 21,-9-3 1,2-3-1158,-8 3 0,1-1 1121,11-7 0,2-1-87,7-7 0,0 0 79,-11 6 0,2-2-484,8-4 0,4-4 0,-3 2 464,-3 1 1,3-1 11,-9 8 0,8-4 0,2-1 1,-1 2-1,-5 3-169,2-1 1,-5 4-1,5-1 144,-6 2 1,4-1-1,2-1 1,-2 2 0,-4 2-15,4 1 0,-3 3 1,-1 1-37,2-1 1,1 0 0,-1 1-68,0 1 1,0 0 0,3 0-577,-1 1 1,3 0 0,1 0 0,-3 1-1223,3 0 1,-3 0 0,2 0-529,11-1 1,1-1 0,-6 2 2447,-4 0 0,-7 3 0,6-1 0,-23 3 0</inkml:trace>
  <inkml:trace contextRef="#ctx0" brushRef="#br0" timeOffset="150558">6211 16827 14034,'-2'-2'3590,"0"0"-1024,2 2-2437,-73-5-84,44 13-12,-15-8 1,0 6 106,4 31-1885,8-3 1764,10-10 1,0 2-1,0 5 1,0 3-109,1 4 1,0 2 76,-4 10 1,3 1 5,6-11 1,2-1-1,3-4 1,2-1-57,3 22-202,11-7 208,12 4 45,4-20 11,7-9-2629,-5-14 2713,2-3 45,1-3 915,0-5-546,9-13-252,-11 0-27,4-12 424,-13 6-334,-2-12-169,-6 8 229,-3-16-268,-15 11-45,-8-5-34,-3 12 3387,-2 5-3392,7 8-6,2 3-39,-6 1-129,2 3 51,1 2-34,5 4-202,5 5 101,4 1-62,0 5-184,4-1-280,2 1-465,2 1-863,5 0-7736,7 5 9458,-4-7 1,1-1 0,-10-9 0</inkml:trace>
  <inkml:trace contextRef="#ctx0" brushRef="#br0" timeOffset="151033">7248 17029 18487,'-6'-4'2375,"2"0"-1518,4 4 280,0 0-823,-42-67-410,30 44 197,-11-15 0,3 3 153,19 23-86,0 1-157,1 5-22,0 2-17,2 5 16,0 3 18,3 4 289,6 17-300,3 10-6,-1 4-12,-1 4 23,-6-11 0,3 11 6,-2-11-6,3 8 0,0-18 0,8 3 11,-4-10-11,7 2 28,-5-11-28,1-3 22,3-4 1,3-5-23,4-6 22,7-7-19,-4-2 0,5-3-731,8-6 0,2-1 739,2-2 0,0-1 3,4-1 0,1-1 4,-15 10 1,0-1 0,1 1 1,2-3 1,1 1 0,0 0-689,1-1 1,-1 1 0,0 0 670,-2 2 1,-1 1 0,-1 1-10,4 0 1,-2 1-18,2 0 1,1 1-29,0 1 1,0 1-79,0 1 1,2 0-470,-5 4 1,2 0-1,1 1 319,2 0 1,2 1 0,-3 0 0,5-1 0,-3 0-1,-7 5 1,0 0 0</inkml:trace>
  <inkml:trace contextRef="#ctx0" brushRef="#br0" timeOffset="151953">5521 18152 13144,'-3'0'4906,"0"0"-542,3 0-4056,-24-62 106,21 36-336,-9-10 1,3 1 44,17 18-28,1 4-22,2 2-22,3-1-29,2 2 6,2 2 0,2 2 28,12 3-3409,7 12 3342,0 2 22,0 11-5,-13 1 5,-2 4-184,-2 6 162,-3 5-6,-3 5-33,-3 7 16,-1 3-592,-3 2 554,-1-2-57,-3-19 0,1 0 1272,-1-1 0,1 0-1619,2 4 0,-1-1-263,5 13-342,-3-13-533,-3-18-816,-2-4-1057,0-5-1616,-2-4 5314,0-3 0,-1-2 1,-1 0-1</inkml:trace>
  <inkml:trace contextRef="#ctx0" brushRef="#br0" timeOffset="152142">5795 18408 20559,'8'-36'-431,"7"2"-95,22 14-1501,6-2-953,-6 3 1,2 0 2375,-4 2 1,-2 1 0,-2 0-1,-3 2 1,6-2 0</inkml:trace>
  <inkml:trace contextRef="#ctx0" brushRef="#br0" timeOffset="154976">7695 17767 25068,'-9'-15'11,"-15"27"-5682,0 24 5665,6-10 1,-2 3-49,-5 7 1,0 3 167,-4 6 0,-1 1-246,0 2 1,-1 0-57,2 1 1,1-2-79,8-12 0,2-1-107,0 0 1,0 0-63,2-3 1,0 0-585,-12 26-177,13-24 0,0-1-1330,-5 13-4486,1-6 4766,11-25 2246,5-16 0,2 1 0,1-2 0</inkml:trace>
  <inkml:trace contextRef="#ctx0" brushRef="#br0" timeOffset="155144">7205 18081 10483,'0'-6'9830,"0"1"-6436,0 5-3186,47-17-4365,-17 24 4179,5-8 1,3 2-15,1 18 1,-2 5-745,-5-6 1,1-1 665,13 7 0,0-1-854,-10-6 1,-1-2 606,0 0 1,2 0-2268,13 6 0,1-1 2584,-10-3 0,-2-1 0,-3-1 0,-3-2 0,0 1 0</inkml:trace>
  <inkml:trace contextRef="#ctx0" brushRef="#br0" timeOffset="160584">6336 17941 13995,'-46'-14'584,"1"1"0,0-1 0,-12-3 0,6 2-343,-6 0-56,16 5-598,-1 1 576,0 1 19,2 2 0,-2 1-82,-14-1-55,12 1 0,1 1 22,-8 3-646,-4 0 657,-2 1-563,-4 1 602,14 3 1,-2 1-1418,10 0 0,1 1 1353,-13 2 1,-1 2 35,-3 4 1,2 1-189,12-2 0,-1 0 138,-2 4 1,-4 1 0,5 0-26,4-1 0,2 0-20,-10 7 0,2 0-14,16-6 1,2 1-35,-7 10 1,1 1 22,9-8 1,2 2-1,-4 7 0,2 0-47,1 12-6,9 2 0,10-14 0,4 3 49,5 2 1,5 0 50,2 8 1,2-2-708,1-8 0,2-2 710,-1-3 1,1-2-148,10 11 1592,3 4-1585,-3-9 1,0 2 83,-4-8 1,1 1-12,7 8 1,3 1 2,5-1 0,1-4-721,-8-7 0,-10-9 775</inkml:trace>
  <inkml:trace contextRef="#ctx0" brushRef="#br0" timeOffset="160584">6152 19049 11597,'24'-8'26,"27"-9"27,-2-1-5,6-2 1,-3 0 0,1-1-200,-9 3 1,1-1-1,0 0 1,1 0 193,0-1 0,1-1 1,0 0-1,-1 1 153,11-7 1,-1 1 0,1-2-56,-9 3 0,0-2 1,-1 1-1,-4 0-37,-2 2 1,-3 0 0,0-1 3,3-3 0,1-1 1,-6-2 207,1-10 0,-8-4 139,-14 6 0,-4-4 1,-3 2-389,4-10 0,-7 1-25,-10-11 0,-12 6-6,-4 24 1,-5 5-23,-5-1 0,-3 1-3,-5 2 0,-3 1-22,-6 1 0,-3 2-26,-3 2 1,-6 2-116,13 6 1,-4 0 0,-1 2 0,2 0-150,-5 1 1,0 0-1,-2 2-198,1 0 1,-3 0 0,-1 0 0,3 2-1407,-4 1 1,2 2-1,-1 0 1905,7 1 0,-2 1 0,1 1 0,6-2 0,-10 0 0,4 1 0,-1 1 0,0 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4:09:19.8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4544 2570 15576,'0'-55'1127,"0"0"1,-1 4 0,-1 8-280,-3 6-204,-5 5-121,-2 4 183,-10-3-3838,4 11 3340,-9-2-1565,8 14 1474,-2 4 57,-12 6-62,-4 14-45,-12 15-50,26-7 0,1 2-432,-12 20 426,7 3-6,12-13 7,4 0 2376,3 13-2388,5-1-12,11 8 24,0-18 1318,8-9-1325,-4-14 18,1-3 5,2-3 756,-1-4-705,2-2 10,0-4 1,1-3 5,-1-4 23,0-4-6,0-4 59,-1-2-54,0-3-22,0-2 830,-2-2-768,2-13-3482,-5 9 3403,1-8-1776,-6 12 1793,-1 4 1,-3 2-7,0 3 90,-1-1-100,0 7 2492,-1-1-2538,0 8 2632,0 1-2682,-1 1 12,-1 8 5,-2 9-6,0 3 17,0 7-22,3-4 11,1 3 6,1 0-17,1 1 16,3-1-16,3 0 5,3-2 1,2-1-6,13 5 5,-4-8-373,11 2 390,-5-9-5,1-3-3269,1-2 3274,0-3-5,-1-2 11,0-3-6,-3-2 0,-1-4 6,7-9 44,-2-6 7,-2 0-29,-8-3 6,-11 6-1,-1-2 251,-4-1-256,0-1 3421,-3-14-3410,1-2-27,0-2-280,1 4 257,0 11 11,3 2-11,6-9-3305,0 10 3299,5-4 6,-3 13 28,17-1-16,-12 9-1,11-2 0,-14 11 165,-2 3-171,0 4-10,-1 5 10,0 3-5,-1 4 0,0 2 3392,-1 2-3397,3 12-7,-3-8 24,3 8-18,-3-12 17,8 9-792,-3-10 781,6 6-6,4-6 12,-5-8 10,13 4-16,-13-12 0,7-1 0,2-7 12,-6-3-12,9-4 0,4-11 0,-9 1 11,10-7-3157,-13 3 3168,-1 0-5,-4-2 530,-2-1-446,-3-8-62,-6 8-6,-2-6 1,-5 10 0,-4 1-6,-2 0 0,-3 1 16,-7-6-27,4 6 3386,-3-5-3380,3 3-6,5 6-12,0-4 1,5 7-6,1-1 5,3 1-5,3-1 17,4 1-17,4-1 11,15-4-5,-2 3-1349,12-2 1343,-7 6 11,2 2-5,14 2-12,-13 2-5,9 4-23,-20 2 23,-1 6-2934,-4 4 2939,-2 2-303,2 15 309,-8-5 11,-1 11-6,-8 7-10,-4-9-1,-1 11 12,-2-14 793,0 0-821,2-2-45,1-1-185,4 10-23,4-12-274,6 7-465,6-15-1193,5-2-555,7-3-7069,0-5 9505,-1-2 1,-14-5 0,-5 0 0</inkml:trace>
  <inkml:trace contextRef="#ctx0" brushRef="#br0" timeOffset="223">6641 2178 20246,'-3'-2'2481,"0"1"-1310,3 1-1289,35-20-89,-10 15-231,11-6 1,3 1-1505,3 9 757,15 1-2364,-8 7 826,-17 0-1135,3 6-160,-22-3 3265,-5 0 0,-5-4 1,-1-2-1</inkml:trace>
  <inkml:trace contextRef="#ctx0" brushRef="#br0" timeOffset="373">6668 2474 24099,'42'0'-341,"2"-3"-214,1-4-1856,6-2 848,3 1-1169,6 1-465,2 0-6078,-3 1 9275,-8 0 0,-25 4 0,-10 0 0</inkml:trace>
  <inkml:trace contextRef="#ctx0" brushRef="#br0" timeOffset="968">8019 2188 14353,'0'-8'2958,"0"2"-1782,0 6 1081,0 0-1826,-11-62-61,4 44-227,1-17 0,-3 6 92,0 25-61,0 2-51,1 1-11,-1 1-16,0 0-12,0 1 0,0 2 69,-2 2-1,-1 2 2,-3 0-18,-1 2-5,-4 0-3,-1 1-11,-2-1 202,-3 1-3481,-1-1 3369,-1-1-1114,-1 0 1109,1-3 44,-6-2-43,9-1 274,-2-1-200,12-4-65,3 1 2831,3-3-2984,2 1 1687,3-1-1869,2 2-13,0 0-298,2 3 145,4 9-69,-1 0 65,3 10 144,-3-1 60,-1 5 161,1 2 34,-1 20-310,1-8 194,-1 13 169,0-11 21,1 17-68,-2-12-46,2 13-40,-3-17 20,1-1 47,0-1-3293,4 13 3236,1-15-21,6 8-43,1-19-134,4-5 48,6-3 12,4-4-120,5-3-2258,5-4 1815,6-3-483,5-4 971,5-3 281,-20 0 0,-2-1 1,4-1-1,-1-1 1</inkml:trace>
  <inkml:trace contextRef="#ctx0" brushRef="#br0" timeOffset="1407">8820 2240 14340,'-15'-42'500,"0"-1"0,1 4 0,3 9-242,5 20-96,2 3 1438,0 4-1572,2 9 1066,2 2-1032,4 22-40,-1-3 825,3 14-847,-3-5-62,1 23-106,-1-12-90,-1-15 1,-1 2-2174,0 3 1,-1 0-7401,0 14 9829,0-17 0,0-4 0,0-9 0,0-9 0</inkml:trace>
  <inkml:trace contextRef="#ctx0" brushRef="#br0" timeOffset="1633">9362 2611 18188,'2'-25'-56,"-1"6"2454,-3 49-2734,-1-4-2465,-1 19 3108,-2-4 0,2-5 0,1-15 0</inkml:trace>
  <inkml:trace contextRef="#ctx0" brushRef="#br0" timeOffset="2332">10178 2327 22557,'-14'-53'190,"0"0"1,0 4-1,5 8-117,12 19-6,1 1 234,4 2-245,2 1-12,2 3-4,0 1 71,3 2-95,0 3 7,0 1-12,1 2 36,-1 2-41,2 0-6,0 2-6,2 0 127,0 2-127,3 3 12,1 3-12,1 5 117,14 9-17,-9-1-12,8 7-19,-4 5-517,-11-7 486,1 7-14,-13-10 10,-6 0-78,-8 9 97,-13 0 72,-3 0 11,-8-4 85,-2-6 421,9-6 31,-4-1 106,9-7-29,3-4-139,1-4 142,4-3-675,3-4-262,4 0-267,0-1 5,1 0 18,0 2 53,6-2 312,-1 4 250,8-1 276,0 5-3311,15 0 3190,-4 4-1087,24 6 920,-15 1-608,11 7 194,-12-2-133,-1 1-110,-1 0 118,-3 0 42,2 8 13,-12-5 11,-1 5 2737,-13-7-2548,-7 0 1570,-4-1-1353,-7 0 899,-3 0-760,-4-2 85,-1 0 22,-1-2 29,0-1-140,-1-3-266,-1 0-238,2-4-1827,-12 0 2066,4-6 0,7 2 1,9-2-1</inkml:trace>
  <inkml:trace contextRef="#ctx0" brushRef="#br0" timeOffset="2527">11183 2248 24731,'-1'51'-144,"-1"-1"0,0-3 0,0-8-49,0-16 328,-2 0-489,-2 1-4698,0-1 2728,0 0 2212,-1 1 1,3-11-1,1-2 1</inkml:trace>
  <inkml:trace contextRef="#ctx0" brushRef="#br0" timeOffset="3183">11725 2074 19413,'-2'-2'791,"-1"0"2030,3 2-1787,-8 2-62,6 1-567,-6 2 496,8 3-935,0-3 461,0 2-113,0-5-124,0 0 870,0 0-1382,0-7 198,1 0-258,1-6 590,0 0 65,1-4 20,1-1-96,1-3-7,1-2 32,0-1 99,6-12 31,-2 8 207,4-7 42,-3 12 94,2 3 125,3 2-250,1 4-570,5 2 0,1 2 0,3 3 0,4 2 0,1 2 0,2 3 0,16 8 0,-11 0 0,11 8 0,-21 0 0,-2 1 0,5 6 0,14 17-16,-31-17-1171,-6 12 133,-15 3 720,-4-1-1044,-10-4 1651,1-13-2230,0-3 2908,1-1 587,1-4 100,0-1-112,2-4-1526,-5 0 0,6-6 0,-2 0 0,6-6 0,2-2 0,0-3 0,2-1 0,1-2-662,1 0-1499,3-2 417,0 0 205,2 1 720,2 0 584,7-2 929,0 3 478,7 0 629,-3 6 315,3 1-739,1 1-1377,3 2 0,1 1 0,3 3 0,2 1 0,2 3 0,15 9 0,-10-3 0,10 7 0,-16-4-598,-2 2-354,-5 1-236,-4 1 71,-7 2-199,-5-1 285,-7 0 494,-4 0-29,-17 6 655,3-7 216,-10 2 785,6-9-27,-1-2 310,-3-2-303,0-2 1245,-2-3-2396,-11-1-2578,11-3-6054,-5-3 8649,19 0 0,7 1 0,6 0 1</inkml:trace>
  <inkml:trace contextRef="#ctx0" brushRef="#br0" timeOffset="3385">13124 2268 23304,'-3'3'683,"1"-1"293,2-2-1011,-56 63-1753,37-39 1192,-14 13 1,2-1-3393,19-17 3971,-3 3 0,11-15 1,0-2-1</inkml:trace>
  <inkml:trace contextRef="#ctx0" brushRef="#br0" timeOffset="4260">13689 2012 17456,'9'0'2538,"-2"0"-1799,-7 0 959,0 0-1042,0 6-528,0-3 204,0 8-137,0-6 152,0 2 6,-2-1 77,-1-1-320,-1 1 50,-3-1 264,0 1 29,-1-2 50,-1 0 213,-3-2-42,-1-2-60,1-2-187,1-3-216,5-4-428,0-2-29,2-13-64,1 3-3324,6-21 3555,4 15-2126,7-8 2209,0 13 267,13-5 794,5 7 268,2 3 425,-1 9-197,-8 6 2035,0 4-2890,13 11-706,4 12 0,-1 3 0,-6 6 0,-15-6 0,-8 1-1063,-4 2-345,-8 3 430,-24 20 866,-1-9-791,3-15 1,-3 0 1512,-20 14-134,9-13 1,-1-1 117,9-8 0,0-1-12,-17 10 1,1-3 48,1-3-252,-5-1-3119,26-17 2495,5-3-443,5-5-88,4-4-1966,4-5 1680,3-4 1375,13-13-630,-1 5-12,13-9 119,0 8 140,3 3 219,18-6 360,5 6-73,-18 10 1,1 1-125,0 4 0,-1 1-60,17 6 26,-3 3-343,-16 4 1900,1 3-2937,10 10-1724,0 3-5815,9 8-872,-15-8 9408,-8-5 1,-18-14 0,-4-2 0</inkml:trace>
  <inkml:trace contextRef="#ctx0" brushRef="#br0" timeOffset="4744">14788 1653 27271,'3'-32'-1461,"0"0"1,2-20 2993,22 53-596,-1 4-656,-7 1 1049,3 3-1369,-4 1-125,-6-3-406,3 4 1403,-5-2-834,-3-2-755,1 1 2848,-2 1-2641,-2-3 17,0 1 103,-1-3-20,-1 1-63,0-1 276,2 2 116,0 1-82,0 0 143,2 1 153,-1 1-6,0-1 71,1 2 124,-2-2-222,0 1-102,2 5-11,-1 0-149,2 3-14,-2-3-27,-1-1 68,3 9-92,-2-4 134,2 6 86,-2-5 14,1 1 74,0 2 10,1 1 12,4 14-66,1 8-613,0 1 625,-2 1 81,-3 2 137,-4-12 126,-2 10-3017,-16 7 3597,3-22 200,-12 16-125,4-27-10,-13 4-2093,5-8 1905,-10 2-309,9-9-631,-2-2-2466,-2-2 2672,-6-3 0,18-2 1,1 0-1</inkml:trace>
  <inkml:trace contextRef="#ctx0" brushRef="#br0" timeOffset="6258">14642 1600 25042,'-6'-3'-258,"1"1"6181,5 2-4253,-37-13-1573,21 10 196,-29-10-293,31 13 0,0 0 0,-1 0 0,1 1 0,1 0 0,2 1 0,2-2 0,3 1 0,2 0 0,2-1 0,1 0 0,9 0 0,1 0 0,10 0 0,4 0 0,5 0 0,4 0 0,3 0 0,-1 0 0,1-1 0,21-3 0,-24 1 0,15-1 0,-30 2 0,-3 2 0,-2-1 0,-1 1 0,-2-1 0,-1 1 0,0 0 0,-1 0 0,0 0 0,-2 0 0,-1 1 0,0 0 0,-1 1 0,-1 1 0,1-1 0,-1 0 0,0-1 0,-1 0-783,1-1 944,0 1 52,0-1 196,1 0-409,1 1 0,1-1 0,1 0 0,0 0 0,1 0 0,-2 0 0,0 0 0,-2 0 0,-1 0 0,-1 0 0,1 0 0,-1 0 0,0 0 0,1 1 0,0-1 0,0 2 0,0-1 0,2 2 0,-2-2 0,1 2 0,1 0 0,-2 0-531,1 1-574,0 1 172,-1 0-476,0 2 291,1 1-258,-1 6 675,0-2-126,2 5 403,-2 2 178,0-4 243,2 5 226,-3-4 183,1 0-40,-1 0-182,1 0 20,-2-1 63,1 1-55,-1 0 86,0 1 1,0 9-101,-1-6 166,-1 6-74,-1-9 241,0 0-45,-1 1 28,-1-1 0,0 8-87,0-6 25,2 4-258,1-7-138,2 0-345,0-1-92,0 1-36,1-1-206,0 0 68,4 5-282,-2-4 162,1 3 152,-2-7 197,-2 2 271,1 4 25,-1 2 205,-1-2 4158,0 1-3785,-2-7 255,1 0-29,-2 0-508,2-2-266,-1 1 0,0-1 0,1 3 0,0-4 0,2 3 0,-1-5 0,1 0-630,0 1 39,0 0 13,-1-1 224,1-1 120,0 1-9,-1-1 175,1 1-81,-1-2 252,0 1-53,-1 0 166,-1 2-125,1-1 252,-2 1-98,2-2-9,0-2 203,0-1-333,1 0 12,0-2-362,1 0-108,-2 1 152,-1-1 70,-4 1 5,-2-2-197,-5 2 128,-3-2-272,-3 0 323,-4 0 68,0 0-244,-11 0-182,4 0-755,-4 0-8124,11-3 8467,10-2 1,7 1 0,5 0 0</inkml:trace>
  <inkml:trace contextRef="#ctx0" brushRef="#br0" timeOffset="10909">17337 2601 22010,'29'-37'627,"0"-1"1,-3 1-1,-7 14-582,-17 23 0,-2 5 117,0 15-39,-2 17-89,-11 23-185,-2-1-1239,2-27 1,-2-1-364,-14 18-4088,-3 2 5835,11-22 0,1-2 1,-1 4-1,-1-3 1</inkml:trace>
  <inkml:trace contextRef="#ctx0" brushRef="#br0" timeOffset="11352">18824 2224 19232,'16'-49'1383,"0"-1"1,-1 6 0,-2 4-763,-4 5-150,-2 6-96,-4 6-56,-2 4-33,0 5-56,-1 3-1,0 4-268,0 5 17,-2 12 50,0 4-28,-1 13 11,-1 1-11,-1 5 22,0 4-38,0 5-448,0-10 1,0 4-213,1 3 1,-1 1-204,1 0 0,-1 1-869,1-2 1,1-1 1747,1 20 0,0-28 0,2-1 0</inkml:trace>
  <inkml:trace contextRef="#ctx0" brushRef="#br0" timeOffset="11875">19807 2532 25231,'36'-49'158,"1"-1"1,-3 4 0,-7 5-36,-15 9 68,4-22-124,-5 8-819,-3 5 0,-1-2 797,1-11-12,-4 18 1,-1 1 22,1-13 17,-3 2 106,-4-6 421,-2 17-437,-8-5-107,-2 25-51,-2 4 259,0 13-270,-4 15 0,-6 36 1,5-6-313,10-12 1,3 0 294,4 9 23,2 3-16,4 1-21,5-15 1,2 2-59,5 16 41,-1-19 1,2 1-118,2-4 1,1-2-77,9 14-106,7 8-2529,-13-21 2188,-3-2-269,-1-3-901,-3-4 133,-3-2-1053,-2-5-2565,-2-2 5349,-1-4 0,-3-3 0,0-1 0</inkml:trace>
  <inkml:trace contextRef="#ctx0" brushRef="#br0" timeOffset="12300">19900 2344 18288,'-24'-40'22,"0"1"1,2 2-1,12 9 1388,40 20-1399,6-1 0,9 0-5,6 0-714,6 2 720,2-1-1,3 2-6,0 0 7,-3 1-7,-3 0 1,-5 0-2236,-3 0 2236,-7 0-6,-4 1 520,-5 0-520,-4 2 0,-5 0-11,-5 2 0,-4 0 709,-4 0-698,-4 0 3426,-2 2-3353,-3 0 44,-1 2 29,-1 2 22,-2 2-11,-2 2-22,-2 3-23,-1 0-34,0 3-33,0 1-17,2 1 37,2 0-10,2 1-49,3-1-1,3 1-5,4 0 23,5-2 5,5 0 67,16 3-104,-3-7-187,13 2 246,-10-8 23,0-4 0,-1-1 11,-4-3 151,7-7-61,-13 0 27,2-6 230,-13-6-263,-7 2-39,-2-8-28,-8 3-23,-3-2-5,-8 0 6,-3 0-1,-6 1 0,-4 3 1,-5 3-1,-5 2 6,-3 2-28,-2 4-12,0 3-17,3 2-23,5 2 193,6 2-226,7 2-27,7 2-39,7 3-107,4 2-984,14 7-3609,19 2 4811,12 2 0,-18-10 0,-12-6 0</inkml:trace>
  <inkml:trace contextRef="#ctx0" brushRef="#br0" timeOffset="12708">21761 1969 27657,'-1'-5'-480,"1"0"1429,0 5 359,-38 3-396,19 11-539,-31 7 103,30 10-545,1 2-148,4 0 585,4 0-111,6-2-914,3 0-105,8-2-11,4-1-123,9-3 508,4-2 123,6-4-3218,2-3 3492,4-5-2138,1-4 2383,2-3-1296,0-6 1513,-1-3 1,15-13-86,-15 2-85,9-10-45,-18 7 1342,-3-2-1535,-3 1-24,-2 0-54,-2 2-32,-4 2 2206,-1 4-2202,-5 3 212,0 1-169,-5 5 3385,0 0-3351,-2 3 25,-1 3-271,0 3 9,0 5-9,0 5 68,0 5-3465,0 4 3378,-1 5-392,-2 24 265,-1-9 316,1-14 1,-1 1-155,-5 20-77,-3 5 55,5-26 1,0 1-449,-1 2 1,0 2-1116,-4 20 1,0 0-758,3-11 1,0 0 2525,1-2 0,0 2 1,1-6-1,-1 9 0,1-3 1</inkml:trace>
  <inkml:trace contextRef="#ctx0" brushRef="#br0" timeOffset="15235">6471 4382 16172,'-3'-37'-50,"3"8"-62,57 19-163,-18 5 0,1 1-536,-8 0 0,1 2 497,12-2 1,-1 1-471,18 1 1098,-4 1-1532,-24 4 0,-2 2-1454,11 10 1524,-6 4 307,-32 5 298,-24-1 0,-8-1 585,-2 0 0,-1 0 126,-7 4 0,-2 1 971,-6-1 1,0-2 50,8-5 0,0-1-941,0-1 1,0-1 313,5-2 0,1-2 1280,-18 7 786,17-9-2130,0 2 262,19-8-615,9-3-90,20-8-17,7-1 192,18-10-208,4 2 1236,-6 1 1,1-1-1255,-7 3 1,-1 0-1183,13-4 1,-1-2 1181,-13 5 1,-2-1 5,0 1 1,-1-1-305,23-16 326,-5 1 20,-21 10 1,-2-2 13,7-12-6,-3-9 51,-20-2-72,-10 11 32,-6-10 18,-7 15 33,-1 3 51,-4 4 28,0 3 490,-9-2-412,9 8 547,-4-1-351,10 7-336,6 4 2616,1 0-2728,7 3 513,2 4-530,3 3 6,10 14-6,-1-1 1,9 12-1,-4-5-1185,2 4 1157,0 2 20,0 3-75,3 21-70,-8-10-3266,-6 8 1,-3 0-4954,-2 0 8400,-3-11 1,-1-5 0,-1-20 0,0-8 0</inkml:trace>
  <inkml:trace contextRef="#ctx0" brushRef="#br0" timeOffset="16032">8716 4625 15678,'0'-60'914,"0"0"1,0 6 0,0 7 874,0 7-787,-4-5-610,0 15-50,-2-3-57,0 17 630,2 5-775,-1 3 348,2 5-449,1 1 983,1 6-1000,1 3-10,0 8-1,0 6-6,0 7 1,0 6-6,1 5-6,0 5-1625,1 4 1558,0 3-101,1 1-262,-1 3-393,1 0-1283,0 0-868,1 1-3691,2-2-145,0-6 6181,1-11 0,-4-17 0,-1-10 1</inkml:trace>
  <inkml:trace contextRef="#ctx0" brushRef="#br0" timeOffset="16250">9393 4492 19592,'1'-41'817,"1"-1"1,0 4 0,-1 8-14,-1 16-462,0 4-35,0 5-201,0 3 4,-2 2-71,0 6-6,0 4 18,-2 7 133,0 6-167,0 5 5,0 4-3414,1 4 3392,0 3-61,3-1-155,0 1-98,3 0-1450,7 17-152,1-13-2282,0-9 0,1 1 4198,6 5 0,-3-6 0,-7-17 0</inkml:trace>
  <inkml:trace contextRef="#ctx0" brushRef="#br0" timeOffset="16434">9302 4744 22912,'-20'-39'157,"0"-1"0,-1 3 0,10 9-124,15 18-27,12-1-17,2 3-29,10 0-4301,0 3 4196,4 2-134,7 0-191,4 1-714,4 1-1065,-9 0 1,2 0 2248,-4 1 0,-2 0 0,26-1 0,-26 0 0</inkml:trace>
  <inkml:trace contextRef="#ctx0" brushRef="#br0" timeOffset="16956">10426 4391 20464,'-41'-16'362,"-1"-1"0,4 2 1,9 0-134,20 4 237,3-6-276,2 4-39,2-4 51,8 0-62,10-2-3470,4 1 3386,8 1-1229,-2 8 1207,3 2-12,2 1-5,4 2 0,1 2-6,1 2-107,17 9 101,-14-1-10,13 10 5,-19-2-1838,0 4 1788,9 12 86,-14-5-70,5 10-488,-20-10 505,-6 1 93,-6 10-54,-14 0 1,-1-3-6,-6-7 1560,-3-11-1527,7-7 6,-4 1 17,7-8 1950,1-1-1782,-3-3-95,4-4 11,-2-2 95,6-9-129,1 2-22,2-6-17,3 3-34,3 0 6,8-5-28,3 6 6,37-10-23,-21 17-1435,26-2 1430,-27 11-1788,2 3 1782,2 2-11,20 8 686,-23-3 1,1 0-693,9 4 1,1 0-120,-2 3 1,-3 0 79,17 10 6,-16-1-739,-23-8 716,-6 0 1881,-13 7-2216,-17 1-628,-19 4-1693,-4-8 1038,-7-6-1524,9-8-5289,4-3 8504,4-2 0,17-1 0,7-2 0</inkml:trace>
  <inkml:trace contextRef="#ctx0" brushRef="#br0" timeOffset="17274">12023 4294 24383,'-46'27'56,"10"-4"-79,43 35-27,0-20-1169,8 13 978,-1-15-230,4 0 247,2-3-823,2 2-301,0-1-1234,-1 0 1877,2 4 1,-11-18 0,-1-1 0</inkml:trace>
  <inkml:trace contextRef="#ctx0" brushRef="#br0" timeOffset="17441">11866 4649 18569,'-1'-41'2,"0"1"0,7 0 0,7 10 1893,19 20-2074,17-1-140,-6 6-236,5 0-430,6 2-2141,-11 1 1,2 0 3125,-5 0 0,-2 1 0,-3 0 0,-3 0 0,5 0 0</inkml:trace>
  <inkml:trace contextRef="#ctx0" brushRef="#br0" timeOffset="17934">12710 4306 18852,'-5'-4'2391,"1"0"-1686,4 4 265,0 0-4751,-28-60 3937,21 39-27,-6-18 0,6 3 831,14 20-870,9-3 0,6 4-40,-2 4-44,9 0 22,10 4-34,-8 4 23,12 0-12,5 9 7,-12 0 1756,11 9-1768,-14-1-6,0 4-42,0 2 37,-2 1-28,7 15-12,-9 2-878,-4 11 946,-16-13-23,-13-5 23,-14-7-6,1-7 1470,-9 1-1453,6-9 6,0-1 44,1-3-28,1-2 23,2-1 5,1-1 1049,2-4-1021,3-1 12,1-4 5,2-2 6,1-2-23,3 0-11,1-2-11,2 0 11,0-1-32,2 1 43,8-4-100,0 5 16,6-2-5,-2 7 0,2 2-1,2 1-10,2 2 0,4 2-6,0 1-17,17 7 11,-7 1-889,12 6 895,-10 1-11,1 1-12,15 13 35,-13-5-46,6 9-3091,-21-10 3091,-8 1-28,-6-2-14,-6-1 31,-10-1-33,-5-2-34,-10 0-67,-6-3-471,-23 3 349,9-6-791,-16 0-975,16-7-3355,1-2-3400,6-2 8822,6-1 0,14 0 0,6 0 0</inkml:trace>
  <inkml:trace contextRef="#ctx0" brushRef="#br0" timeOffset="18167">13778 3887 18467,'13'56'91,"0"0"1,0-4-1,0-6-46,7-5 0,-2-12 0,1 0-12,12 15-28,-10-16 1,-1-2-22,9 10-12,-2-3-101,6 12-106,-10-12 1170,4 8-2005,-13-16 3,-3-3 1067,-2 0 0,-5-11 0,-2 0 0</inkml:trace>
  <inkml:trace contextRef="#ctx0" brushRef="#br0" timeOffset="18360">13749 4310 20831,'5'-39'-36,"1"0"1,1 2 0,5 9-100,33 21-61,5-1-1559,5 3 1285,1 1-286,3 1-606,-1 3-1242,-1-1-2213,0 1-3172,-9 0 7989,-8 0 0,-21 0 0,-7 0 0</inkml:trace>
  <inkml:trace contextRef="#ctx0" brushRef="#br0" timeOffset="18699">14616 4006 18709,'-24'-46'395,"0"0"1,1 1 0,7 8-278,15 19-40,5-1-39,6 9 1540,6 3-1562,4 1-6,5 3 6,3 2-17,3 1-6,18 10 0,6 9 12,-1 4-23,-6 8-28,-12 11 6,-15-6 11,0 13-5,-18-11-215,-7-1 225,-7-1 12,-7-1 11,-7-3 0,-3-1 0,-2-4 0,1-3 6,1-3 5,3-3 6,4-3-1851,5-2 1851,4-2 822,4-3-794,3-3 194,3-2-60,10-1 612,4-2-735,11-3 3364,6 0-3398,7-3-11,6 0-3403,5 0 3392,3 0-22,5 1-1205,-12 3 1,2 1 1144,-10-1 1,0 2-14,12-1 0,0 1-85,-14 0 1,1 1-1708,12 0 0,1 0-121,-12 0 1,0 0 2007,15 1 0,-4 0 0,-11 0 0,-2-1 0</inkml:trace>
  <inkml:trace contextRef="#ctx0" brushRef="#br0" timeOffset="19573">6528 5906 16245,'26'-25'-157,"-1"0"0,0 2 1,3 5-141,11 14 0,2 6-89,20 0 156,-21 0 0,-2 2-285,11 6-51,-7 5 40,-8 1 122,-11 2 1954,-10 2-1611,-9 1 240,-27 14 162,-21 5-446,19-20 1,-3 0 213,-4 0 0,1-1 127,-17 8-385,1 1 418,1-2 39,16-8 0,0-1-1411,-23 13 1305,4-2-1863,18-10 1745,19-11 489,10-2-394,18-2 449,5-3-606,17-6-22,0-2-16,7-6-18,6-2 1813,4-2-1787,-15 2 0,0-1 10,-10 5 1,1-1 11,7-4 0,0-1 19,-5 0 1,-3 1 28,12-9 30,-14 4 1,-3-1 2,-6-5 123,-3-22-100,-17 18 11,-6-9 22,-5 11 3180,-8-10-2955,5 11 39,-3-5-1,8 15-44,3 3-73,2 2 167,1 1-307,3 5-50,0-1-40,1 6-39,2 1 673,6 3-684,2 3 0,16 13-17,-5 1 11,9 11-11,-5-2 11,0 3-986,-2 3 925,-1 4-68,-3 3-406,-5 3-2003,-10 2 1,-4 2 2383,-3-12 1,0-1 0,0 6 0,-1-4-1,-4-5 1</inkml:trace>
  <inkml:trace contextRef="#ctx0" brushRef="#br0" timeOffset="22713">10497 6139 18341,'8'-49'735,"1"-1"1,-1 5 0,-2 5-221,-4 3 275,-3-12-224,-9 6-6019,-1 1 5632,-10 14 1443,-12 15-1555,3 7-5,-15 7 33,7 8-56,-4 7-5,-1 5-29,-1 7 18,0 5-7,8 4 1,0 2-14,14-13 0,1 0-3,-11 14 0,3 1-6,7 1 1,6-3 5,5-4-6,6-4-1994,3-6 2005,6-5 1558,3-4-1546,6-4-1842,3-4 1869,4-4 514,3-2-379,16-9 1847,-5-1-1858,10-9 525,-11-2-458,0-2 2886,1-4-2863,-1-4-6,-2 0 219,9-14-68,-5 4-73,2-5 192,-13 13-472,-11 16-33,-6 7-6,-4 8-5,1 9 446,0 2-446,3 9 28,2 15-23,-2-3-6,-1 14 1,-3-7-1716,-3-8 0,-1 2 1587,-3 20-720,0-5 0,-1 2-2230,0-17 1,1-2-1844,-2 9 1,0-1 4908,1 10 0,1-24 1,3-11-1</inkml:trace>
  <inkml:trace contextRef="#ctx0" brushRef="#br0" timeOffset="49471">17971 6864 10297,'-2'-6'4912,"0"2"-3477,2 4-1228,-21-55-67,15 42-744,-15-42 621,21 55 1078,0 2-1078,0 3 458,0 5-430,1 16 2257,1 13-2285,0 2-1,0 5 12,-2 4-16,0-13-1,-1 10-6,0-18 3399,-2-4-3388,0-3-10,0-3 33,0-4 17,0-4 179,-1 0-16,2-6 55,0 0 404,1-5-577,1-7 73,0-7-113,0-6 1,3-5-3404,0 1 3370,4-5-623,3-5 0,1-3 618,4-10-1,-2 8 0,1 2 40,3-3-1837,2 4 1842,-1 2-22,1 4 1831,-2 4-1803,8-2 1251,1 9-1313,0 4-11,-2 9 6,-7 7 0,2 3-2286,1 4 2280,3 5 2257,-1 3-2330,11 18-226,-8-5 170,7 13-67,-11-9-521,6 19 17,-8-10-370,4 13-3909,-7 1 4979,-5-11 0,-2-6 0,-5-20 0</inkml:trace>
  <inkml:trace contextRef="#ctx0" brushRef="#br0" timeOffset="49845">19218 6852 23853,'0'-6'34,"-3"7"-57,-21 39-50,-10 7-898,8-16 0,-3 0 881,5-5 1,-2-2-23,-2 0 0,0-3-118,-14 7 146,7-10 0,-1-2 179,-12 0-44,-9-3-6,36-20 483,16-17-248,14-12-89,2-2 10,5 9 1,3 1 22,6-6 0,11-10 5,-12 18 1,-1 4 845,-2 4-923,-2 3-57,-2 5-34,-1 3-16,-1 4 373,5 6-418,10 25-23,-4-5-17,6 20-44,-13-14-95,2 2-196,2-1-3700,1 1 2826,1-3-7205,15 9 8454,-4-8 0,-6-6 0,-13-11 0</inkml:trace>
  <inkml:trace contextRef="#ctx0" brushRef="#br0" timeOffset="50673">19778 6745 13120,'10'-45'927,"0"0"1,0 5 0,-3 5 2025,-3 14-2460,-2 3 993,-1 4-1145,-1 4 487,-1 2-688,0 3 2073,-3 4-2174,0 11-5,-1 2-29,0 12 7,1 1 10,0 3-22,0 4 0,0 4-6,2 19-628,0 6 566,5 0-44,1-3-268,13-5 105,-2-14-983,11 6 816,-2-21-34,5-4-2996,3-4 2576,4-3-2370,24-5-555,-12-3 3062,-15-4 0,0-3-185,1-4 1,-2-3 791,17-8 186,-11-2 0,-2-3 234,1-9 102,7-14 162,-20 9 1115,6-17 2047,-2-3-2613,-14 23 0,0 1-157,3-16-112,-8 11-145,-5 17-90,-3 3-68,0 4 1073,-1 3-1101,0 4 363,0 3-805,-1 3 3312,-2 11-3334,1 0-6,-2 12 6,1 0-6,0 4 6,0 4-6,0 2 11,0 19-27,1-10 5,1 12 0,1-2-71,0-16 71,0 7 0,1-21 0,0-5 11,0-5-6,0-3 74,-1-4-6,2-3-12,-1-2 281,1-3-314,2-3-6,1-5 1,2-3-1,1-3 17,2-5 17,8-19 11,5-10-8,-7 18 0,0-2-1157,1 2 0,-1 1 1199,10-15-12,-3 10-27,-9 17-17,0 2-6,1 3-17,-1 4 1,8 1-23,-4 5 11,6 1-2627,-6 6 2621,1 2 1300,10 13-1333,-6 1-17,6 10-45,-8-1-50,-2 3-482,4 19-946,-5 7-275,-8-20 1,-2-1-1894,2 18-6095,-6-12 9579,-2-22 1,-1-9 0,0-5 0</inkml:trace>
  <inkml:trace contextRef="#ctx0" brushRef="#br0" timeOffset="50904">21746 6744 21423,'6'-42'517,"-1"-1"0,0 4 0,-1 9-158,-3 23 650,-1 1-740,1 4 28,-1 0-308,0 9 156,0 2-145,0 8-23,1 18-5,0-5-107,3 32-38,-2-22-459,0 15 207,-2-16-191,0-1-213,0-1-247,0-3-475,0-4-690,0-4-1965,0-6 4206,0-1 0,0-10 0,0-1 0</inkml:trace>
  <inkml:trace contextRef="#ctx0" brushRef="#br0" timeOffset="51103">21681 6931 17311,'-5'-4'3993,"1"0"-2418,4 4-237,0 0-1377,-8-55-45,18 41-56,-1-42-95,20 56-107,3 2-151,2 0-134,3 1-2196,2 0 1754,0-2-320,2 0-897,-2-1 1679,17-2 1,-30 2 0,8-3 0</inkml:trace>
  <inkml:trace contextRef="#ctx0" brushRef="#br0" timeOffset="51294">22342 6552 16891,'0'-5'4402,"0"2"63,0 3-4454,-4-40 6,3 34-12,-4-26 6,4 46-11,0 5-5,-2 5-18,0 4-21,-1 4-18,0 3-72,0 3-113,0 3-201,0 0-364,2 2-527,2 0-1243,0-1 2582,8 19 0,-7-33 0,7 9 0</inkml:trace>
  <inkml:trace contextRef="#ctx0" brushRef="#br0" timeOffset="51546">22799 6374 18199,'-1'-43'396,"-1"0"0,1 5 0,2 7 2012,8 19-2268,-1 3 914,3 3-987,1 3-16,4 2 16,0 4 474,4 3-524,10 19-11,-6 0 475,8 16-481,-11-3-12,0 7-27,-4 8 0,-3 6-9,-9-27 0,-2 2-59,0 1 1,-1 1-90,-1 2 0,-1 0-115,-1 1 1,-2 0-94,0 0 1,-2-1-247,-2 0 0,-1-1-763,-2-3 1,-1 1 1412,-4 2 0,0-2 0,-1 1 0,-1-2 0</inkml:trace>
  <inkml:trace contextRef="#ctx0" brushRef="#br0" timeOffset="51962">17819 8007 12169,'-43'-1'1281,"0"1"0,1 0 0,17-1-89,32-2-682,10 0-5622,18-3 5644,11-1-94,13-1-420,-22 3 0,2 0 116,4 0 0,6-1-176,4 1 0,10-1 1,4 1-1,-2 0 92,-13 1 1,0 0-1,0 1 1,2 0-1,0-1-232,0 1 0,1-1 0,1 1 0,0-1 0,0 1 0,-2 0 192,5 0 0,-2 1 0,0 0 0,1 0 0,1 1-1,-5 0 0,1 0 1,1 0-1,0 1 1,-1-1-1,-2 1-6,0 0 0,-2-1 1,-1 1-1,1 0 1,3 0-53,1-1 0,3 1 0,2 0 0,-1 0 0,-1 0 0,-4 0 51,8 0 1,-3 1 0,-1-1 0,3 1-2,-7-1 0,2 1 0,2-1 0,-1 0 0,0 1 0,-3 0 1,9-1 1,-3 1 0,1 0 0,4 0-2,-12 0 1,5-1 0,1 1-1,2-1 1,-2 1 0,-3-1-1,-6 1 2,8-1 0,-7 1 0,0-1 0,2 1 29,-2-1 0,3 1 1,0-1-1,-2 1 0,-5 0-56,8-1 0,-5 1 0,-1 0-32,-2 0 0,-1 0 0,-2 1-135,18 0 1,-3 0-180,-6 0 1,-2 1-405,-7 0 1,-1 0 773,5 1 0,-4 0 0,-1 0 0,2 2 0</inkml:trace>
  <inkml:trace contextRef="#ctx0" brushRef="#br0" timeOffset="52402">19625 8898 16448,'7'-44'256,"0"0"0,0 4 0,3 6-82,9 13-34,6 2-6,5 1-16,7 3-15,-3 7 1,1 1-1588,22-2 1512,-18 4 0,3 2-14,0 2 0,0 2-387,21 4 373,-23-2 0,1 3 453,-7 3 0,-3 2-459,15 9-5,4 7-23,-21 7 17,-16-5-16,-3 10-644,-19-7 649,-7 3 460,-6-8 0,-5 0-466,-16 15 28,11-15 1,-2-2 5,-16 7-6,1-4 17,17-12 1,1 0 1935,-12 4-1936,-5 1-1641,26-11 1642,7-4 2059,8-2-2021,4-2 905,16-2-877,17-6-10,31-5-52,0-4-205,-25 7 0,2-1 178,10-2 0,-1 0-75,-8 2 1,0 0 60,15-3 0,0 1-45,-12 2 0,-2 0-583,3 0 0,0 1 272,1-1 0,0 0-431,0-1 0,2 0 812,1 0 0,4 0 0,-7 0 0,-11 3 0,-3 1 0,16-4 0,1 0 0</inkml:trace>
  <inkml:trace contextRef="#ctx0" brushRef="#br0" timeOffset="54022">18070 5505 14169,'0'-5'2901,"0"1"1764,0 4-4401,23-30 16,-17 31 314,6 8-476,-21 23-29,-9 23-27,4-20-17,0 0-23,3-1 6,2-1 6,3-4 27,4 8 23,10-4-17,0-3 17,8-11 135,7-11 16,10-8-61,15-10-3482,-5-5 3403,1-8 0,-13 1-987,-1-4 988,-2-3-24,0-2 24,-1-2 21,-1 0-100,9-10 112,-11 12-16,4-5-13,-13 17-57,-2 3 35,-3 5 2742,-2 2-2781,-3 5 12,-2 1 1355,-1 2-1406,-1 3 6,0 1-6,0 5 11,1 5 0,0 3-45,1 15 29,0-4-6,3 13-12,-1-9-27,2 2-116,1 2-69,1 1-851,9 17 195,-4-12-1689,7 11 636,-6-20-1349,2-4 3293,2 0 0,-9-15 0,0-1 0</inkml:trace>
  <inkml:trace contextRef="#ctx0" brushRef="#br0" timeOffset="54253">19331 5552 24167,'20'-12'100,"-5"10"-100,-23 32-11,2 5-11,0 0-34,3 2-84,1 0-79,2-1-4351,3 0 4088,3-3-1717,10 10 956,-3-14-638,5 6-1019,-6-18-2573,0-4 5473,0-2 0,-5-7 0,-1 0 0</inkml:trace>
  <inkml:trace contextRef="#ctx0" brushRef="#br0" timeOffset="54431">19216 5736 20729,'47'-32'-230,"0"-1"1,-2 3 0,-4 8-259,5 22-302,-13 1 1,1 0-712,18 0 229,-20-1 1,2 1 1271,0-1 0,-3 0 0,-1 0 0,10 0 0</inkml:trace>
  <inkml:trace contextRef="#ctx0" brushRef="#br0" timeOffset="54679">20245 5229 22492,'5'-42'625,"1"-1"1,-1 4-1,-2 9-322,-3 21-68,0 1-73,0 4-67,0 0-33,-2 8-28,-7 12-18,0 4-4,-6 13-3404,2-1 3408,-1 5-10,4-6 0,0 2-287,-6 18 278,6-15 1,0-1-10,-2 15-21,2 1-63,6-16 1,2 1-67,3 17 39,0-19 0,4 0-236,10 9-117,7-2-89,9-2-2040,8-3 1154,8-3-2117,8-2 3253,-18-14 1,-3-3-1,-12-4 1,-3-3 0</inkml:trace>
  <inkml:trace contextRef="#ctx0" brushRef="#br0" timeOffset="55347">20899 5237 17008,'1'-9'1956,"-1"2"-1060,0 7-51,0 0-184,16-63-606,-9 42 99,2-14 1,-1 3 138,-5 25-198,-1 4 6,-2 2-51,0 7 17,0 2-5,-1 8-1,-2 5-16,-4 4-474,0 6 468,-3 4-17,0 4 1,0 0-12,1 1 0,3-3-2932,3-1 2955,2-4-264,6-2 247,1-2 11,7-5 11,2-3 17,3-4 17,2-2 101,12-6-62,-4-3 30,3-10 1,2-3-81,3-4 2,0-4 1,-2-4 13,0-3 23,-8 2 0,-1 0-1180,2-6 1236,4-7 1959,-15 12-1948,-3 3 438,-2-3-449,-5 10 39,-1-2-184,-5 11 2193,1 0-2189,-1 3 745,0 6-755,0 1 5,2 7-16,-1 0 10,2 3-16,1 11 5,1-4-5,2 8-45,-1-7-45,3 0-375,7 13 45,-3-9-219,6 8-296,-5-13-562,1-2-6277,10 0 6937,-3-7 0,-3-2 0,-8-9 0</inkml:trace>
  <inkml:trace contextRef="#ctx0" brushRef="#br0" timeOffset="55563">22030 5273 24290,'-15'40'11,"4"-9"-33,9 21-79,4 3-45,1-14-853,3 13 198,4-1 230,-1-15-242,2 10-1565,1-14-31,-2-11-2257,4 0-4648,-4-14 9314,-1-3 0,-3-3 0,-3-2 0</inkml:trace>
  <inkml:trace contextRef="#ctx0" brushRef="#br0" timeOffset="55752">21881 5505 23108,'48'-28'-363,"0"-1"1,-8 2 0,-2 8-484,12 19-593,-11 1-1121,-1 0-2486,0-1-1345,-4 0 6391,-6 0 0,-14 0 0,-5 0 0</inkml:trace>
  <inkml:trace contextRef="#ctx0" brushRef="#br0" timeOffset="55953">22603 5209 14009,'1'-5'3977,"0"1"1522,-1 4-5482,11-50-6,-8 41 682,7 3-716,-12 55-47,0-5 0,0 2-125,1-4 0,0-1-368,-1 1 1,2-2-2677,3 23 1541,2-9-1421,4-21 2965,4 1 1,-6-17-1,0-2 1</inkml:trace>
  <inkml:trace contextRef="#ctx0" brushRef="#br0" timeOffset="56197">23062 4985 15146,'-3'-46'401,"-1"1"0,1 3 1,2 9-212,7 21-61,1 3 1488,8 4-1511,8 9-61,0 5-6,5 10 28,3 23-33,-6-4 396,-8-11 1,-1 3-417,2 7 0,0 3 742,-1 6 0,-1 2-787,1 0 0,-1 1-36,-4 0 0,-3-2-68,-5-13 1,-1-1-138,-2-2 1,-4 2-1391,-6 10 1,-4-1 81,2-10 1,-3-2-3337,-4 6 1,-1-2 4834,-9 2 1,13-18 0,6-8 0</inkml:trace>
  <inkml:trace contextRef="#ctx0" brushRef="#br0" timeOffset="59880">16730 10994 19540,'47'-21'-105,"0"0"1,-3 1 0,-4 5-42,-1 12-196,16 1 163,-15 1-1892,9 2 1791,-22 2-145,-6 3 89,-6 3 67,-8 3 17,-13 14 157,-22 9 50,-3 3-644,7-17 1,0 0 677,-15 11 17,-3 2 122,0 0-38,0 0 50,15-11 0,0 1 44,-9 10 24,-5 5 217,20-11 102,10-6-180,7-4-16,11-7-34,8-8-73,5-2-79,7-3-38,6-5-18,6-3-10,5-5-483,4-3 494,3-2 10,-14 2 1,1-1-48,-9 3 1,0 0 552,9-5 1,-1-2-500,11-12-1,-3-2 0,-3-4-10,-5-2 7,-14 10 1,0-2 13,7-17-44,-12 18 0,-1 0 106,-1-10-475,-5 4 527,-6 5-36,-5 5 46,-6 6-34,-7 5-22,-5 5-40,-7 4-2013,-3 5 1974,-3 3-16,-2 5 905,2 3-934,-9 14-44,13 0 748,-3 11-770,11 9-46,10 7 1,1 1-23,11-3-222,7-13 88,7 0-168,6-1-280,6 0-656,4 0-1406,4-3 2717,6 4 0,-28-22 0,-4-2 0</inkml:trace>
  <inkml:trace contextRef="#ctx0" brushRef="#br0" timeOffset="63242">19548 5545 8346,'34'-47'1103,"0"0"1,-4 3 0,-4 8 202,-8 14-634,-3 3 1421,-4 5-1045,-2 2 102,-4 6-1094,-3 5 23,-6 7 16,-2 5 2550,-7 5-2561,-4 6-17,-7 5 1966,-4 3-2010,-6 3-40,9-7 0,0 0-823,-14 14 812,6-5 0,1 1 11,-5 4 6,14-14 0,1 0-29,-6 4-352,-11 10 285,17-18-21,-6 3-40,20-20-73,2-3-22,2-5-337,0-9 353,1-1 435,-1-19-244,1 8 920,0-12-819,-1 7 28,1-3-3139,0-1 3212,-1 0 44,-1 1 34,0 3 359,-3-6-252,2 12-7,-2-3-27,3 14 84,0 3-297,3 4-50,-1 2 3414,3 3-3404,3 7 1,1 0 22,5 8-5,4-1-6,5 3-6,5 2-33,7 3-11,6 1-683,7 1 621,5 0-62,4 1-269,-14-7 1,2 1-1350,-1 0 0,0 1 1736,3 2 0,-3-3 0,0 1 0,-28-14 0</inkml:trace>
  <inkml:trace contextRef="#ctx0" brushRef="#br0" timeOffset="69018">20344 8680 13648,'37'-41'964,"0"1"1,1-1-1,-4 4 1,0 1-1,-6 7-280,5 1-124,-4 7-118,-6 6-94,-6 5-24,-5 6 29,-6 2 45,-3 7 409,-11 13-359,-17 21-331,-6 5-598,9-17 1,-4 2 508,-11 8 0,-3 1-60,8-8 0,-1 0 0,-2 2-146,-10 9 1,-3 2 0,0 1-743,11-10 0,-1 0 0,0 1 0,1 0 920,-3 4 0,0 1 0,2-1 0,3-4 0,-10 9 0,6-4 0,5-3 0,1-1 0</inkml:trace>
  <inkml:trace contextRef="#ctx0" brushRef="#br0" timeOffset="69627">18639 5276 555,'41'-39'1180,"0"0"1,0 0-1,6-6 1,-4 5-761,-7 8 0,-3 6 420,0-2 1140,-9 7-1247,-7 7 874,-9 6-1294,-4 4-195,-9 6 67,-16 17-51,-5 5 831,4-4 0,-2 3-845,-15 15 1,-1 2 381,5-7 0,-1 2-478,4-3 0,-3 2 0,0 1-24,-6 7 0,-1 1 0,2-1-593,7-8 1,1 0-1,-1 2 541,1-2 0,-1 2 1,0 1-1,0 0-304,0 3 1,0 2-1,1-1 1,2-1-1164,-2 2 1,2-1 0,-1 1-920,-5 10 1,-2 2 0,5-5 2437,4-3 0,5-7 0,-3 5 0,13-19 0</inkml:trace>
  <inkml:trace contextRef="#ctx0" brushRef="#br0" timeOffset="70190">18308 4294 18677,'1'-54'726,"-1"-1"1,0 9-1,2 7-485,7 3-56,-2 15-40,2 1-49,1 2 4,14-8-88,-7 11-7,11-4 1,-10 16-1,1 1 7,-1 6 21,0 5-22,-2 6 12,-2 7-1,-4 5-16,-5 6 16,-3 4-16,-8 5-6,-4 2-3,-3-11 0,-2 0-630,-9 18 638,6-18 1,1-1-1,-8 9 1,1-3 5,2-5 6,4-4-17,4-6 22,3 0 1,6-8 27,3-1 12,8-10 5,5-1-5,7-3-17,8-3-2775,9-3 2730,10-5-56,9-3-317,-22 6 0,2-1 275,2 0 0,1-1-475,4 0 0,1 0 366,3-1 0,0 0-169,4 0 1,0 0-583,2 1 1,0 0-3959,-3 1 1,-1 1 4828,-4 1 0,-4 1 0,5-1 1,-20 3-1</inkml:trace>
  <inkml:trace contextRef="#ctx0" brushRef="#br0" timeOffset="71111">19147 10662 22324,'0'-3'499,"0"0"-35,0 3-452,-43 45-871,22-15 842,-6 3 0,-2 5-277,7 10 0,5 0 5,5-16 0,1 0-184,-6 19 0,3 1-1426,8-11 1,4-3-1765,0 21 999,3-22 1,3-1 2663,8 14 0,-4-25 0,1-2 0</inkml:trace>
  <inkml:trace contextRef="#ctx0" brushRef="#br0" timeOffset="71475">19651 10966 14051,'3'-8'4559,"-2"2"-3326,-1 6 1881,0 0-2991,-56 6-89,32 11-269,-15 2 0,2 5 241,17 18-6,-3 12 11,15-2-5,5-14-6,6 9 17,5-19-6,6-2 11,3-3 34,2-3 206,16-1-167,-8-8 28,11-2-3239,-12-9 3273,-1-6-1937,1-5 1981,-1-5 252,7-20-240,-9 4-51,4-14 136,-7-10-181,-8 11-10,2-15 50,-8-1-34,-4 0-67,-5 1-23,-4 10-451,-4 21 435,-2 4 2056,-10-2-2129,4 12-34,-7-1 2268,-4 14-2654,7 5-342,-7 7-3163,11 6 2082,2 4-1224,1 5 3123,4 6 0,5-14 0,3 0 0</inkml:trace>
  <inkml:trace contextRef="#ctx0" brushRef="#br0" timeOffset="71767">18842 11916 8380,'-47'9'168,"-1"0"0,5-1 0,11-2 2548,25-3-2352,6-1 1627,8-1-1312,5-1 1507,27-3-1598,-1-2 2677,21-5-2853,-17 2 0,1-1-1257,-7 1 0,0 1 954,15-4 1,1 1-40,-11 1 0,0 2-34,3-1 1,0 0-1276,3 0 1,1 0 1213,0 0 0,3 0-78,-1 1 0,3 0 1,-2 1-950,9-1 0,0 0 782,-9 2 1,3-1 0,-2 1-1515,-2 2 1,-1 1 0,-2 0 1783,12 0 0,-2 0 0,-6 1 0,-5 0 0,1 0 0</inkml:trace>
  <inkml:trace contextRef="#ctx0" brushRef="#br0" timeOffset="72026">18498 12230 16014,'49'-13'535,"0"0"1,-1 1 0,-4-1-43,11-4-294,-24 8 0,0 0-31,2-1 0,2 0-343,20-5 0,3 0 231,-12 4 0,1-1-528,-5 3 0,2-1 0,-2 1 489,8 0 0,-1 1-12,1 0 1,1 1-390,0 0 1,1 0 366,-2 2 0,3-1-36,-8 1 1,3 1 0,0 0-127,-1-1 0,-1 2 0,0-1-42,-1 0 1,-1 0-1,-1 0-593,12-1 0,-5 0-1595,6-2-2799,-10-1-477,-13 0 5685,-8 2 0,-14 2 0,-6 2 0</inkml:trace>
  <inkml:trace contextRef="#ctx0" brushRef="#br0" timeOffset="73077">19108 11009 11880,'1'-55'922,"0"0"0,0 8 1,-1 7-318,-6 1-5,2 14 1641,-3-4-1838,2 10 1318,-1-1-1424,2 11 766,2 2-878,0 3 2073,1 1-2253,1 2 1145,0 7-1128,1 3 17,0 8-11,2 17-5,0-5-12,-1 14-3370,-1-9 3399,0 1-43,-1 17 14,0-13-656,0 13 656,0-17 6,0 1 17,0 12-29,1-13-5,1 9-71,1-18 82,1-5 0,0-4 2994,-2-4-2848,0-5 279,-1-4-173,-1-5 782,0-6-984,0-6 126,0-4-92,-1-16-50,0 3 27,1-30-21,3-1-945,-2 29 1,1 0 901,1-1 1,0 1 19,3-15-156,-1 3 161,3-12 1,-2 18 22,0-4 0,-3 22 6,-1 7-18,0 4-21,-2 5-23,0 2 1766,0 11-1749,-2 3 16,0 11-33,-7 22-1016,0-6 999,-4 19 20,4-24 0,0 2-17,-3 3 0,1 2 14,-1-2 0,0 1 0,1-2 0,0-3 0,-3 10 0,3-3-67,1-6 61,3-5 6,2-3 0,0-6 6,1 1 11,1-11 39,0-1 112,2-9 1106,0-3-1201,1-4 27,0-13-66,0-1 58,1-13-36,6-19-22,1 6-245,-2 13 1,0-2 230,3-7 0,-1 1-12,-1 9 0,0 0-2,1-11 0,1 1 19,-1 4 0,-1 3 25,2-14 29,1-5 33,-8 23-39,-1 12-57,-1 3-10,0 10-23,-1 5-22,-2 4 482,1 4-449,-3 6 1,0 6 16,-1 5-22,-2 25 5,4-19 0,-1 2-281,1 0 0,0 0 292,1 1 1,1-1 5,0 14 0,0-3-22,2-1 11,1-3-5,1-3 10,3-5-5,1-4 0,1-5-5,3 0 10,-4-10 6,3-2 6,-6-8 11,0-2 580,0-2-585,0-4-1,2-4-5,2-5 0,1-4-12,0-4 18,1-4-728,-2-3 699,0-2-156,-2-11 73,-2 12-141,-3-6-279,-4 19-594,-4 3-1670,-5 4-7058,0 3 8955,0 2 1,6 3 0,3 0-1</inkml:trace>
  <inkml:trace contextRef="#ctx0" brushRef="#br0" timeOffset="75651">5651 10172 22453,'34'-16'-383,"-1"-1"0,3 0 0,1 2 92,2 5 0,2 2-1465,5-3 0,2 1 1439,3-2 1,1 0 25,2 0 0,2 0-27,-6 1 0,2 0 1,-3 0 166,5 0 0,-2 0 39,12-1 0,-5 1-124,-3 1 967,-18 6-799,-19 4 52,-14 5 605,-35 16-577,-2 2-383,3-6 1,-3 1 389,-9 5 1,-4 2 39,-8 4 0,-1 0 33,0 1 1,0 0-33,-1 0 0,4-1 150,14-7 0,2-2 50,2 0 1,0 0 246,-8 6 0,2 0-774,12-8 0,1 0 362,-4 3 1,3 0-2290,4 0 2216,9-4 421,8-5-298,9-3 29,6-4 28,9-2-1019,7-5 890,7-4-417,-2-3 0,1-3 367,20-9 658,-16 6 1,0-1-612,1-4 0,-3 0-1430,18-12 1421,-19 12 1,-1-3 72,-5-1 1,-2-1 209,10-14-268,-14 13 0,-2-1 1298,2-29-965,-11 0-755,-5 22 0,-3 0 659,-5-14 1536,-4 10-1529,-1 16-18,2 5-39,0 4-44,2 2 2059,1 1-2217,3 5 322,0-1-371,3 5 3413,6 4-3397,2 2-39,7 4 0,0 4 22,1 3-11,4 3 28,13 18-50,-7-6-43,-4-1 1,0 1-1186,2 11 1120,-9-14 1,-2 2-546,-4 3 1,-2 1-3760,1 22 2703,-4-19 1,-3 1 1730,-6 24 0,2-29 0,-2-1 0</inkml:trace>
  <inkml:trace contextRef="#ctx0" brushRef="#br0" timeOffset="77733">6006 10085 11966,'-45'14'661,"-1"-1"0,4 0 0,7-2-84,16-2 633,1-2-706,3 0 325,1-1-370,4-2-28,4-2 169,2-1 128,3-1 38,6-1-352,10-8-268,5-1-18,11-6 60,0 1-132,5 0-11,4-1-1237,4 1 1209,1 0 22,-1 1 1,-1 2-12,-4 1-73,-2 2 56,-3 1 6,-4 2 0,-2 0 11,-4 1 11,-2 2-5,5-2-29,-10 2 1,4-2 16,-10 2 1216,-1 0-1221,-1-1 71,-1 0-72,-1-1 1,-1 1 6,0-1 5,-2 2-6,0 0-11,-2 1-11,-1 0-61,0 2-376,-5 0 17,-1 0-1423,-11 5-408,3 0-2471,-7 4 3874,5 0 0,7-4 0,1 0 0</inkml:trace>
  <inkml:trace contextRef="#ctx0" brushRef="#br0" timeOffset="78306">5948 10577 20991,'-12'-6'263,"8"-1"-190,26 2-23,5-2-5,20-7-40,-7 1-3951,15-7 3958,-13 2-1,2-1 711,2-3-725,-12 5 1,1 0 7,17-10-212,-19 9 0,0-1 213,9-7 13,-15 8 1,-1-2 8,11-10 5,-11 5 1,-1 0 17,-1-5-12,0-7 17,-14 13 28,-4-7 5,-13 0-49,-2 0-7,-11 4 2914,-2 9-2907,-2-1 89,-16-6 103,9 7-81,-11-4 40,16 9 33,2 1 17,3 0-12,4 1-22,3 1 605,2 0-622,2 0-16,1 0 5,1 0-6,0 0 12,0 0-11,1 2 95,-2-1-191,3 5-33,0 0-17,3 4-17,-2 0-5,2 1 5,-3 3-11,1 4 17,-3 9-1,3-2-10,1 6 16,2-3 6,6 7-16,2-5 11,7 5 5,2-8 11,5 0-11,3 0-6,4 1-11,4-1-3397,3 1 3420,3 1-18,3 0-466,0 1 455,-3 1-38,-2 1-23,-6 1-180,-6 15-27,-10-6-258,-11 14-498,-13-10-8812,-19 19 8839,8-19 1,-2 0 0,18-26-1</inkml:trace>
  <inkml:trace contextRef="#ctx0" brushRef="#br0" timeOffset="79424">9706 10042 9209,'15'-50'1097,"0"-1"1,-1 4 0,-2 6 1800,1-2-1867,-1-6-179,-5 8-488,0 5-51,-6 14-83,-2 13 1368,-1 4-1508,-2 2 876,-5 7-955,1 3 3280,-5 8-3268,-5 18-1530,3-1 0,0 2 1479,-9 24-8,9-19 0,2-1-331,3 9 81,2 3-224,4-1-358,1 3-946,3-2-617,2 1-2766,2-1 5197,4 3 0,-3-26 0,0-1 0</inkml:trace>
  <inkml:trace contextRef="#ctx0" brushRef="#br0" timeOffset="79810">10284 9897 19472,'17'-40'787,"-1"-1"1,0 3 0,-6 9-373,-10 19-124,-4 5-111,-3 2 16,-4 3-101,-1 5-4224,-4 4 4218,0 6 354,-3 5-376,0 4-28,1 4-11,1 2-6,3 3-5,3 2-6,4 15-16,3-12 10,5 10-10,14-7 5,2-12-17,11 6 17,-2-17 6,3-3 18,19-1-7,-10-7 11,15-2-1176,-16-7 1210,0-3-17,0-5 5,-3-5 90,11-13-56,-15 3 22,6-10 6,-18 8 585,1-26-507,-11 18-22,-1-18-6,-12 28-22,-7 2-27,-6 2-23,-6 2-1,-6 3-27,-7 3-1,-5 3 1,-5 3-28,-2 4-1,0 1 1,2 2-9,14 3 0,1 1-53,-3 0-11,-7 8-140,35 2 1192,6-1-1383,7 6-190,6-5-325,6 2-672,7-2-1182,5 1 2739,11-1 0,-19-6 0,1-1 0</inkml:trace>
  <inkml:trace contextRef="#ctx0" brushRef="#br0" timeOffset="80208">11585 9919 13101,'-47'8'590,"1"0"0,4-1 1,6 0-211,15-3-44,3 0 1639,-1 1-1779,9-2-45,1 0 1162,7-2-1044,2-1-135,7-1 1,2-1 2274,23-6-2359,-4 2 3392,16-5-3386,13-3-39,-12 3-227,15-3 226,-19 4 1,-2 2-6,-3 0-5,-4 0 16,2 1-10,-13 2 38,0 1-16,-15 2 16,-3 2-61,-4 0 205,-5 2-418,-5 3-107,-1 1-274,-1 2-3187,0 2-5685,4-4 9477,0 2 0,6-6 0,2 0 0</inkml:trace>
  <inkml:trace contextRef="#ctx0" brushRef="#br0" timeOffset="80791">12467 10017 20257,'23'-28'698,"0"0"1,1-5-1,-4 3-351,-6 2-1856,4-13 1766,-6 9-16,-1-2-3202,0-1 3174,-2-1 1189,-1-11-870,-4 5-218,-11-1-241,-3 18 613,-12 12-596,-14 14 0,-13 15-46,-2 1-2,17 3 0,1 1 2860,-7 8-2880,8-3 1,0 2-4,8-4 1,3 1-12,-5 7 1,3 0 2,-6 19-17,13-7 18,12-16-12,8-3-6,4-3-5,9-2 102,22 0-80,-4-7 6,15-2 11,8-10-1240,-13-5 1240,14-6 0,-19-3 23,-3-4 5,-2-2 453,-4-1-341,3-14-84,-11 7-2873,5-23 2884,-18 20 78,2-18 762,-9 23-828,0-4-7,-3 16 7,0 2-40,0 4-28,-2 2-11,-2 3 0,-6 10 3370,0 1-3370,-12 23-28,7-6 0,-6 13-497,7-5 491,-5 23-5,4-9-12,7-16 1,0 2-68,-1 5 1,1-1-887,-4 24 754,4-22 1,1 2-379,0 1 1,3-1-415,1 2 1,2 0-1701,5 7 0,3-2-2202,-3-13 1,3-4 4351,15 12 0,-13-32 1,-4-6-1</inkml:trace>
  <inkml:trace contextRef="#ctx0" brushRef="#br0" timeOffset="81042">13391 9864 19652,'-8'-3'2588,"2"0"-1815,6 3 773,0 0-1586,7-43-72,12 30-4313,12-32 4168,13 43-135,5 0-201,1 2-113,2 0-241,-2 2-302,-2 1-381,-6 2-2916,6 4-1823,-10 1 6369,-5 3 0,-18-5 0,-11-1 0</inkml:trace>
  <inkml:trace contextRef="#ctx0" brushRef="#br0" timeOffset="81417">13615 9941 12288,'-39'19'1793,"1"0"1,-1-1 0,-8 5-1,5-3-505,1-2-716,14-5-466,11-5 28,1 0-33,12-5 366,12-2-400,3-2-254,14-3 176,2-3-17,6-2-17,6-3-33,4 0 16,1-2-552,2-1 552,-1-1 23,-2-2-6,-3 0 34,-5-2-2968,-4-2 2973,-4 0 40,0-12-20,-11 7 42,-1-6 11,-12 10 221,-3 2-171,-4 0 480,-3 2-395,-3 0 3298,-2 0-2867,-6-6-286,5 7 12,-5-4-34,7 9-3,0 2-58,0 2-12,0 1-51,1 3 285,0 0-262,-2 2-168,3 1-17,-1 1-39,4 4 5,2 2 7,-1 5-12,2 2 5,1 2 1,0 3-12,3 3 6,2 2 11,4 2-16,3 2-1,3 3-16,10 15-506,-4-9 466,4 12-55,-9-13-68,-4 0-112,-5 1-169,-4 0-261,-8 0-343,-5 0-644,-8-1-1541,-3-2 2447,-6 1 0,19-21 0,1-4 0</inkml:trace>
  <inkml:trace contextRef="#ctx0" brushRef="#br0" timeOffset="81708">14470 9552 27163,'-22'15'415,"5"-3"-315,12 34-1026,3-9 1038,2 3-3609,0 22 3541,0-13-27,1-17 0,0 1-1232,0 11 1243,1 0-689,-1 15 667,-1-16-12,-3 10-27,-1-21-46,-5-3 93,-1-3-1554,-9 7 973,6-9 567,-7 6 0,13-19 0,1-1 0</inkml:trace>
  <inkml:trace contextRef="#ctx0" brushRef="#br0" timeOffset="83510">14042 10603 21635,'58'-5'252,"0"0"-230,-9 3-1138,5 1 1121,0 0-10,-2 1-12,-5 0-17,-6 0-38,-8 0-29,-8 1 404,-10 1-297,-10 4 207,-9-1-174,-22 8-39,-1-4 28,-16 5-3223,3-4 3206,-3 1 17,-4 0-150,-2 0 175,12-3 1,-1 0 29,-19 4-33,21-4 1,0-1 79,-11 2 10,6 0-6,7-2-5,7-1-28,8-2-23,7-1 1,6-2 329,3 0-212,12-1 28,3-2-84,15-2-56,7-1 2848,10-3-2873,12 0 0,5-1-1290,-22 3 0,1 0 1247,2 0 1,3 0 0,-1-1 56,7-1 0,-4 1-1132,-12 1 0,0 1 1117,8-3 1,-1 1 169,18-4-44,-21 3-38,1 0 261,-23 4-306,-9 2 2207,-3 0-2246,-6 2 3275,-18 3-3370,-13 4 5,-9 0-51,-7 6-3254,10-4 3063,0 2-306,0-1-690,4 1-2571,5-1-5994,7-1 9338,6-2 1,8-3-1,4-2 1</inkml:trace>
  <inkml:trace contextRef="#ctx0" brushRef="#br0" timeOffset="102138">12410 12913 12673,'3'1'-849,"0"0"1,-3-1 0,0 0-1</inkml:trace>
  <inkml:trace contextRef="#ctx0" brushRef="#br0" timeOffset="102995">18713 3097 14118,'0'-4'829,"0"1"84,0 3 157,-83 66-3688,44-30 1,-1 2 2678,-1-2 1,-4 2 0,-5 6 68,9-7 1,-6 6 0,-3 3 0,0 0-1,2-2 1,5-4-356,2-2 1,3-4-1,1 0 1,-6 4 249,5-4 1,-6 5-1,-1 1 1,-2 1 0,1-1-1,3-1 1,3-5-97,-5 5 1,3-4-1,2-1 1,-2 1 109,-2 3 0,-1 0 0,-1 0 1,0 0-194,-1 3 0,-2-1 0,1 1 0,-1 1 183,9-9 0,1 0 0,-1 0 0,-1 2 1,-3 2 6,2-2 1,-2 3 0,-2 1 0,-1 1 0,0 0-1,2-2 1,1-1-15,1 0 1,2-3-1,0 0 1,0 0-1,0 1 1,-3 2-4,-2 1 0,-1 3 0,-3 0 0,1 1 1,-1-1-1,3 0 0,1-3 7,-4 4 1,3-3 0,1-1 0,-1 2 0,-4 2 13,9-7 1,-2 1 0,-1 2-1,-1 0 1,-1 0 0,1 0-1,1-1 1,2-1-11,-5 3 1,2-1 0,1-1 0,0 0 0,-1 0 0,-2 3-41,5-5 1,-3 2 0,-1 2 0,0-1 0,0 1-1,1-1 1,1-2 0,2-1 38,-2 1 1,2-1 0,1-2 0,1 1 0,0-1 0,-1 0-13,0 1 1,0 0 0,0 0 0,0 0 0,-1 0 0,1-1-4,0 1 1,0 0 0,0-1 0,1 1 0,-1-1 0,0 1-6,1-2 0,1 1 1,-1-1-1,0 0 1,-1 2-1,-2 1-4,-2 2 1,-4 2 0,-1 1-1,0 1 1,0-1 0,1-1 0,3-1-12,2-3 0,2 0 1,1-2-1,0 0 1,-1 1-1,-2 2-5,0-1 1,-3 3-1,0 0 1,-1 1 0,1-2-1,2 0 1,2-3-19,-1 2 0,1-2 0,3-1 0,0 0 0,-1 0-17,1-1 0,0 1 0,0-1 0,1 0 0,0 0-37,-9 7 1,0-1-1,1 0 1,0 0-54,2-1 0,1-1 0,0 0 0,-2 1-573,2 0 0,-2 0 0,-1 2 0,0-2 0,3-1 709,-2 2 0,0-2 0,3-1 0,0 0 0,4-3 0,0-1 0,3-1 0,3-3 0,-2 1 0,-1 1 0</inkml:trace>
  <inkml:trace contextRef="#ctx0" brushRef="#br0" timeOffset="103320">12042 6087 19570,'55'-21'26,"0"0"0,-3 4 0,2 9-15,3 19 1,0 9-1357,-8-3 0,2 3 1339,-4-1 1,3 2-1,-1 0-609,-8-1 1,-2 0-1,1 1 609,4 2 1,0 1 0,0 1-3,3 2 1,1 1-1,1 1 4,2 3 1,0 1-1,1 0-224,-12-5 0,1-1 1,0 2-1,1 0 221,1 2 0,1 1 0,-1 1 0,1 0-305,2 2 1,0 0 0,0 0 0,1 1 295,1 2 1,0 0 0,0 1 0,1-1-96,-9-6 0,0 0 0,1 0 1,-1 0-1,1 1 100,0 0 1,1-1 0,0 1 0,0 1 0,0-1-20,1 0 0,0 1 0,-1 0 1,1-1-1,0 1 24,1 0 0,-1 0 1,1-1-1,-1 1 1,1 0-3,-1 0 0,0-1 0,1 1 1,-1 0-1,0 0 3,0-1 1,0 0-1,0 1 1,-1-1-1,1 0 0,-1 0 1,0 0 0,-1-1-1,1 1 1,-1 0-3,0-1 0,-1 0 1,-1 0-1,1 0 0,-1 0-6,9 6 1,0 1-1,-1 0 1,-1 0-22,-2-2 1,0 1-1,0-1 1,-2 1-70,-1-1 1,-1-1 0,-1 1 0,0-1-293,-3-1 0,0 0 0,0 0 0,-1 1 395,2 4 0,1 1 0,-2-1 0,-6-8 0,-4-5 0,-4-4 0,11 15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4:11:10.7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3974 2203 29709,'-18'-45'-828,"1"-1"0,2 3 0,-1 11-484,1 24 1854,-2 1-5,0 2-16,-1 0 108,0 3-64,0 1-246,-10 1 1017,5 3 331,-7 3-929,9 3-738,1 4 0,1 1 0,2 2 0,4 1 0,2 2 0,5 2 0,2 0 0,4 2-309,4 0-1400,4 1-21,5 0-2436,14 13 2571,-3-8 217,11 10 273,-9-13 274,14 13 274,-9-9 228,9 8 181,-12-13 296,-1-1-21,-3-2-107,-4-2-90,-5-2-44,-6-3 2065,-4-2-1931,-5-3 297,-6-1 488,-4-2 361,-8-1-140,-17 0-159,4-3 2788,-14-1-2698,8-3-275,-3-2-587,-3-2-516,-2-3-430,2-3 136,3-2 343,5-1-297,-1-8-186,15 4-1000,2-12-3449,26 1 5372,6-3 0,1 11 0,-3 9 0</inkml:trace>
  <inkml:trace contextRef="#ctx0" brushRef="#br0" timeOffset="607">4381 2340 24605,'-20'36'793,"8"-10"415,32-31-821,2-4 60,2-2-61,1-2-37,0-2-23,0-3 1248,-1-1-1172,-1-2 28,-2-2 425,-2 1-832,-3-2-132,-3 0-87,-5 2-173,-3 2 1385,-3 3-1581,-5 3-229,-3 3-175,-6 2 931,-4 4-375,-3 1-3091,-2 3 3741,-1 0 128,-2 4 245,3 1 335,1 3 400,3 3-12,2 1-263,4 4-372,2 1-514,2 3-255,3 2-252,1 1-2456,3 0 1995,3 1 1908,2 1-2319,4-1 80,4 0-2,3-2 151,5 0 302,4-2 157,5 0 137,4-2 226,5-1 154,3-6 0,3-3 47,-8-3 0,1-3 255,19-2 1,-2-4-787,-20-1 0,-3-3 824,-2-3 0,-2-2 392,24-23 1606,-15 6-2049,-13 9 0,-2-2-2019,5-13 1969,-3-4-208,-10 9 0,-2-3-114,6-19-43,-7 16 0,-3 0-632,1-18 325,-4 1-504,-2 4 499,-4 7-30,-4 7 500,-3 7-364,-4 8 1838,-2 6-1863,0 6 152,0 5 319,1 3 93,1 5 1230,1 3-660,0 7-218,2 6 12,0 3-734,4 7 341,1 3-2330,3 5 1969,2 4-264,4 2-229,2 3 102,4-2 61,2 1 1525,3-1-1423,1 0 8,2-2-13,1-2-57,0-3-55,-1-2-1552,-1-3 1571,-1-4-108,-1 0-232,0-3-2888,8 7-327,-5-10 4084,8 3 1,-16-17 0,0-3 0</inkml:trace>
  <inkml:trace contextRef="#ctx0" brushRef="#br0" timeOffset="781">4958 2287 25297,'52'-30'-22,"1"0"0,-1 0 1,-4 2-1,0 2 1,-7 6-1331,19 5 1341,-15 5 0,-2 1 0,-3 0 1,15-2-1</inkml:trace>
  <inkml:trace contextRef="#ctx0" brushRef="#br0" timeOffset="1456">6134 2215 26767,'44'-44'624,"0"0"0,-3 4 1,-2 8-861,1 19 682,3 2-493,1 1-6,-12 4 0,0 1-53,16-1 19,14-1 300,-9 4-477,-15 2 455,20 5-424,-36 1 98,6 5 301,-28 3-639,-16 7 700,-5-1 133,-15 4 431,1-5-387,-4 1-96,8-5 0,-2 1 43,0 0 1,0 2 88,-7 2 0,2 0-2288,-17 9 2270,18-5-1570,21-11 1133,7-3-216,5-1-219,2-3 255,12-1-578,12-3 218,21-6 365,-13 0 1,3-1 84,8-4 1,0-2 39,-6 2 1,0 0 85,0-1 1,0-2 737,-1-1 0,-2-2-69,14-9-303,-17 9 0,-2-3 173,11-26-366,-23 18 1,-2-3-57,1-10 0,-4 0-192,-5 6 1,-3 2-269,-6-29-149,-16 17-677,0 15 326,-9-2 335,-2 16 3584,1 7-2862,-3 1 251,12 9 1105,8 2-1566,8 3-25,1 4 0,1 12 0,2-1 0,3 13 0,10 11 0,2-6 0,11 14-898,-6-25 0,0-1-615,12 15 962,-9-16 1,-1 0-3292,6 8 2970,-2-1-1956,-5 14 2575,-16 7 0,3-18 0,-14-5 0</inkml:trace>
  <inkml:trace contextRef="#ctx0" brushRef="#br0" timeOffset="35428">8699 1696 31456,'-6'-38'-6352,"1"8"4410,2 32 6061,-6 3-1441,-11 3-969,-15 5-610,-16 4-1099,18-7 0,-2 1 0,-5-1 0,-1 0 0,7-1 0,0-1 0,1-1 0,0-1 0,-1-1 0,2-2 0,-15 2 0,-13-2 0,25-2 0,3-1 0,-6-1 0,13 0 0,-6 0 0,22-1 0,-1 2 0,9 1 0,-3 9 0,-1 2-68,-4 10-335,-1 0 204,-3 5 174,-11 22 23,-1 8-159,11-19 0,0 2-135,3 2 1,2 0 142,3 2 0,3 0-212,7 2 1,2-2-150,1-9 0,1-2-234,5-2 0,2-2-928,13 9 256,6-3 174,6-3 170,6-2-1074,-8-13 1,3-2 2282,-5-2 0,0-2 0,-4 0 0,-3-3 1,7 1-1</inkml:trace>
  <inkml:trace contextRef="#ctx0" brushRef="#br0" timeOffset="36226">20916 1732 15616,'-50'-9'1169,"0"0"0,4 1 0,6 1-317,8 3 380,4-1-525,4 1 157,6 0-220,4 1 9,5 1 53,4 1-60,3 0 237,1 0-1087,2-1 151,2-1 341,10-3 186,1 1 100,11-1-230,17 1 358,-3 1-1957,19-1 2920,-9 1-204,2 1-462,3 1-196,0 0-712,-1 1 477,-2 0-568,-18 0 0,-1 1 0,12 1 0,7 2 0,-25 1-213,-6 3-231,-4-1-93,-6 3-287,-2 1-312,-5 2-399,-2 2 172,-1 4 146,-1 1 2092,-1 5-1640,-2 3 166,0 3-2311,0 2 2953,2 2 359,0 1-436,6 18-88,3-9-91,4-2 1,2 0-153,11 13-454,-6-17 0,1 0 739,-2-9 0,0 0 76,3 0 0,0 0 68,0 0 1,2 0 44,-1-1 0,0 0-765,-1-1 1,0 0 1097,12 23 1299,-8-3-1786,-12-4-363,-15-4 88,-13-4 292,-17-4 217,-13-3-380,17-15 1,-1-1-74,-4-1 0,-1-1-1603,-4 0 0,-2-1 2174,-9-1 0,3 0 0,-5 1 1,1-2-1</inkml:trace>
  <inkml:trace contextRef="#ctx0" brushRef="#br0" timeOffset="37296">2755 4780 27526,'-41'-17'155,"-1"-1"0,4 2 0,9 1-951,20 3-954,5 0 1372,13-6 1774,5 4 134,34-13-3757,-4 9 2500,-10 6 0,1 0 817,25-5-1774,-27 9 0,0 1 1418,1-1 0,1 1-1012,0 1 0,1 0 87,-2 1 1,1 1-536,12 0 0,-2 2 120,-11 1 1,-2 1 447,7 2 1,-3 2-1074,2 5 87,-10 5 1138,-11 13-1789,-15-4 722,-10 10 654,-14-6 778,-8 1 17,3-7 1,-3 0 635,-17 12-417,13-11 1,0-1 896,-16 8 71,0 0-1100,18-11 0,-1 0 59,2-1 1,0-1-715,3 0 1,0-1-486,-13 6-192,23-7 172,8-6 81,7 0 118,21-7 32,3-3 171,16-3 58,15-11 202,-22 5 1,0-1 15,1 0 1,-1-1-115,26-15 206,-25 6 0,-2-2 472,14-20-223,-17 19 1,-3-3 409,-2-29-733,-17 8-182,-11-11-30,-10 5 249,-1 26 0,-3 3-681,-9-5-397,-2 4 3066,19 22-2742,9 4 458,2 1 1636,1 4-800,2 2-206,3 7 13,11 16-278,1-3-1250,10 11 752,-1-8-166,4 1 0,1 0-413,9 11-487,-7-9 1,-2 0 408,-2 6-554,-5 0-3334,-7 2 4990,-8 4 1,-5-21-1,-2-1 1</inkml:trace>
  <inkml:trace contextRef="#ctx0" brushRef="#br0" timeOffset="38596">5868 5039 16516,'17'-55'673,"0"-1"1,-2 5 0,-2 6-829,-6 8 521,-2 1-35,-1 1-16,-2 3 493,-2-7-331,-9 6-403,-1 4 127,-8 10-95,2 11 169,-3 4-99,-3 3 73,-4 5 7,-14 10-70,-5 12-74,17-6 1,1 1 125,-15 16-44,9 3-88,9 5-65,10-10-210,0 13-25,10-17-691,3 1 623,4-2 3,4-2 9,3-1 28,5-3 38,1-3 190,3-4 5,0-2 22,1-6 7,2-3 21,-2-3 6,1-3 12,-2-5 94,6-9-77,-6 0-12,4-10 214,-9 5-237,-2-3 12,-1 0-11,-2-4 33,-2 1 661,-1-2-582,-1-10-79,-2 10 297,-1-16-252,-1 24-11,-2-3-23,0 15-27,-1 2-40,0 3-28,0 0-22,0 3 5,1 3 12,-1 3-6,0 4 0,0 3 17,0 4-23,0 3 12,0 2-6,2 1 0,-1 2 22,3-1-5,7 9-28,9 1-1,16 5-4,-2-11 16,8-7 0,-7-8-6,3-4-268,5 0 263,20-2 16,-13-4 6,-11-5 0,0-2 12,0-3 5,5-6-11,-21 0 16,-3-3 1,-4 0 5,-4-2 12,-3-2 10,-3-12-33,-2 5-17,-2-9 12,-1 7-7,-2 1 1,0-1 6,0 1-18,1 2 6,0 0 1,1 1-7,0 2-5,3 1 0,2 1-5,4 1 5,3 2 280,4 2-280,2 3 5,3 0-5,2 4-5,2 2 5,-1 3-6,2 2-5,0 0 16,0 4-10,8 6 5,-8 0-11,5 6 11,-4 5 0,-7-1-6,6 6-11,-5 8 6,-6-7-3381,2 10 3392,-8-10-17,1 14 34,-2-9-6,1 8-11,-2-13 11,0-3-11,2 0 0,0-3-11,3-1 11,0-3-17,2-1 23,11-1-6,-4-6-17,9-2 23,6-9-1,-5-2 12,10-5-6,-9-2 1,-1-3 3380,-1-3-3376,-2-1-10,-3-3 0,-4-2 5,-1-1 22,0-12-16,-6 9 17,-1-8-1,-8 13-5,-2 2 6,-2 1-6,-3 0-28,-2 1 22,-1 0-5,-2 1 0,0 1 22,1 0-5,0-5-29,3 5 7,0-4-7,4 9 1,6-6 5,1 5-11,7-3-28,24-4 22,-16 12 12,20-6-12,-24 13 6,0 2 0,1 2 0,0 2 45,0 3-28,1 2 0,0 1 0,-1 1-3409,1 1 3392,0 2-527,0 1 516,0 1 0,0 1 5,-1 1 1,-1 1-6,0 1-108,5 11 102,-6-7 6,3 9-90,-3 2 0,-5-8-106,4 9-124,-5-10-268,2-1-605,0 0-448,1-2 918,0-1 734,4 0 0,-9-11 0,1-1 0</inkml:trace>
  <inkml:trace contextRef="#ctx0" brushRef="#br0" timeOffset="38836">8218 4645 21097,'45'-21'-241,"-1"0"0,-2 1 1,-3 5-1013,8 11 432,-11 3 0,1 0-4459,20 0 4230,-20 1 0,-1 1-1967,-3 1 1,-2 2 340,11 2 2676,11 6 0,-36-6 0,-3-1 0</inkml:trace>
  <inkml:trace contextRef="#ctx0" brushRef="#br0" timeOffset="38987">8581 4778 12831,'-48'24'1161,"1"0"0,3-2 1,7-4 761,13-6-1257,2-3-134,5-3 551,3 0-893,6-4 145,2 1-212,11-3-106,3-2-39,8-1 433,19-8-993,12-5-138,-12 4 1,1-1-69,-6 2 1,0 0 787,16-6 0,-5 2 0,-9 4 0,13-5 0</inkml:trace>
  <inkml:trace contextRef="#ctx0" brushRef="#br0" timeOffset="39670">9945 4385 15821,'-18'-29'92,"0"0"1,-18-17 1199,10 52-1241,-6 0 469,-3 1-386,-27 4-61,12-2-34,17-3 0,0 0 45,-14 3-239,5 0 362,-10 3 673,11-2-796,3 0-17,16-2-17,15-4 12,2 0 22,2 1 17,1 1 117,1 7-16,-1 7-102,1 2 527,0 5-448,1 6-100,0-5-18,0 10 40,2 8 0,1 11-3391,2 2 3357,-1 2 1,1-15-215,1 1 186,1-13 1,2 0-12,6 17-263,-3-18 1,2-1 220,5-1 0,3-2-59,4 1 0,3-1-53,12 6 0,2-3-320,-8-6 1,2-4 330,-1-3 0,2-4-305,1-4 0,-1-4-442,20 2 61,-20-5 0,0-2-3254,13-5 4055,4-5 0,-26 2 0,-2-1 0</inkml:trace>
  <inkml:trace contextRef="#ctx0" brushRef="#br0" timeOffset="39905">10814 4446 18632,'-3'-5'2627,"1"2"-319,2 3-2280,-9 46-33,9-19-7,-4 4 1,1 4-95,11 20-34,-3-10-450,2 18 91,-3-13-1168,-1 2-1324,0-14 0,0 1 2991,1-5 0,-1-2 0,2 23 0,-1-25 0</inkml:trace>
  <inkml:trace contextRef="#ctx0" brushRef="#br0" timeOffset="40119">11338 4964 18632,'-1'-6'3087,"0"1"-1239,1 5-1859,-15-21-17,13 23-33,-9-12-51,18 28-56,2 3-84,1 3-107,0 2-134,-1 3-1327,1 16-2970,-5 5-3762,-3-3 8552,-5-8 0,1-26 0,0-5 0</inkml:trace>
  <inkml:trace contextRef="#ctx0" brushRef="#br0" timeOffset="40659">12036 4606 22007,'-2'-40'84,"0"-1"0,0 3 0,2 9-28,4 21-28,0 0 124,2 1-186,13 0 23,-4 4-6,13 1 6,-4 6-4187,5 3 4159,4 5-960,4 1 920,2 3-106,-6 2 0,1 3 56,5 5-463,-9-4 1,-4 0 456,-8 2 40,-6 2 1957,-6-3-1890,-3 0 40,-7-2 27,-3-3 17,-6-2 2106,-4-2-1966,-15 1-67,5-5 11,-10 0 18,10-5 4,0-2 188,2-2-137,1 0 27,5-3 2184,3-1-2183,4-2-12,4-3 102,3-4-214,3 3-33,3-3-3414,3 4 3358,3 0 0,4 1 0,11-2 0,9 4-28,4 1 0,19 7-487,-17 4 487,17 5-11,-12 3-3,-9-2 0,1 1-25,0 4 0,-2 0 11,0 0 0,-2 0-45,16 19-6,-29-13 18,-7 0 3150,-6-1-3122,-8-1-23,-16 7 33,-3-9-61,-30 10 28,14-16-1886,-16 3 1774,14-9-112,0-2-202,0-2-336,1-2-3847,-12-4 4665,10-3 0,8 0 0,18 1 0</inkml:trace>
  <inkml:trace contextRef="#ctx0" brushRef="#br0" timeOffset="40861">12996 4839 16019,'-1'42'52,"0"0"1,1-4-1,-3-6 1273,-4-17-1532,-1 1-333,2-1-670,-2 0-2821,3-2 4031,0 1 0,3-10 0,1-1 0</inkml:trace>
  <inkml:trace contextRef="#ctx0" brushRef="#br0" timeOffset="41435">13403 4427 21875,'-8'-41'196,"-1"-1"1,1 4-1,5 8-78,11 16-5695,3 3 5633,2 0 1432,15-3-1466,-4 7 860,11-2-871,-7 7-5,-1 1-12,0 4-5,-2 2 0,-1 4-6,-1 4 11,-1 2-10,0 4 4,0 3-16,-1 3-28,9 17-5,-8-9 5,3 12-23,-12-16 35,-5 0 16,-3-3 16,-3-1 12,-4-3 12,-3-1 10,-5-3 3398,-3-2-3325,-11 2-28,4-6 17,-7 0 34,8-7 11,2-3 39,1-1 22,2-2 29,1-2 16,3-1-11,2-4 5,1 0 107,3-8-196,2 3-44,3-4-12,2 5-34,4 2-16,2 0-1,2 2-5,2 0-5,2 2-12,1 1-17,3 1-5,13 2 11,5 6-3370,2 2 3370,0 5-5,-10 0 5,0 2-34,-1 1 34,-2 2 0,-4 0-11,-5 1-6,-4 7 6,-10-1 5,-6 2 18,-10-6-1,-4-5-11,-5-3 11,-2 0-22,-2-1 0,-2-2-17,0-2-28,0-1-79,1-2-117,-1-1-196,2-2-2554,-6-3 3002,9-2 0,4 1 0,11 0 0</inkml:trace>
  <inkml:trace contextRef="#ctx0" brushRef="#br0" timeOffset="41653">14733 4737 22021,'-37'48'-1548,"-1"1"1,3-4-1,11-5-4344,25-13 5892,2-1 0,-1-16 0,1-2 0</inkml:trace>
  <inkml:trace contextRef="#ctx0" brushRef="#br0" timeOffset="42128">14849 4551 16014,'2'-43'261,"1"1"0,-1 4 1,0 8 2605,1 20-2748,-1 4 1385,0 1-1431,0 2 836,0 1-841,7-1 3374,9 0-3408,19 0-18,21 1-16,-2 3-1510,7 2 1527,-17 3 6,0 3-7,-2 2-4,-3 1-12,-5 1 0,-4 2-6,-5 0 0,4 17-10,-15-11 4,1 12 1,-16-14 6,-6 1 10,-5-1-22,-8 3-2865,-5-1 2854,-6 1-6,-4 2 941,-5-2-927,9-5 0,-1-1 20,-16 7 0,17-8 0,0-1-1559,-21 9 1570,15-8 0,-5 2 51,11-9 11,9-2 2569,3-2-2602,10-3 27,6-1-50,8 0 102,9-2-119,4 1 11,7-2-5,-1 2 0,4 0-1042,5 1 1019,4 0 0,4 0-1001,4 2 996,3 0-68,3 2-28,1 0-27,2-1-62,-1 0-136,1-2-166,-1 0-326,2-1-1011,-18-2 1,2-1 1455,-7-1 1,-1 0 0,11 0 0,-29 1 0</inkml:trace>
  <inkml:trace contextRef="#ctx0" brushRef="#br0" timeOffset="42818">15960 4250 7811,'-3'-2'3915,"1"1"4409,2 1-7926,-24-17-91,15 12 153,-21-15-315,25 17-22,-2 0-16,4 1 139,-1 1-117,1 0-23,0 0 1166,3 0-1132,4 2-16,0-1-35,7 1-27,1-1 27,15-3 23,5 1-44,1-2 72,6 0-68,-19 1 63,9-1-85,-15 2 12,4 0 67,-2 0-62,-3 0 6,6 1 5,-2 0 101,10-1-89,-5 1-3398,7-1 3397,-11 2-16,-1-1 1,-3 1-7,-2 0-34,-4 1 18,-1 0-23,-2 2 3403,-3 6-3386,-2 4 22,-5 11-33,0-3-6,-5 4-12,4-5 1,0 2-11,1 2-1,1 2 1,3 2 0,1 20-1,4-8-10,3 16-1689,4-10 1,1 0 1687,-4-15 1,0 0-12,5 20 0,-1-2-412,-1 7 367,-5-3-11,-4-3-95,-20 9 39,-5-17-233,-10-12 1,-4-4-1312,-22-2 642,17-10 1,-2-3-3672,11-5 0,2-1 4702,-26 1 0,26-2 0,13-3 0</inkml:trace>
  <inkml:trace contextRef="#ctx0" brushRef="#br0" timeOffset="45952">10982 3941 7666,'4'1'2414,"-1"0"3618,-3-1-5707,-28-6-45,19 2-45,-22-4-5,26 1-6,0-1 17,-1-1 11,1-2-6,-2-2 1,1-2 241,-5-9-3628,2 2 3397,-4-7-5,4 3-2042,-1-3 1970,1-5-906,0-4 815,1-5-1327,2-6 1300,3-3-28,1-6 1016,3-2-1034,1 28 1,1 0 479,1-1 1,1 1-483,1-1 0,2 1 3,-1-1 0,2 1-3,1 1 0,1 0 8,11-29-5,5 5 11,0 3-22,3 2-1,0 4 1,2 2-6,0 3 6,3 2-12,1 4 6,2 1-14,-9 13 0,1-1 8,19-10 3,-6 7 1,2 1-872,9-1 865,-18 9 1,-1 2-9,12-1 1833,-4 3-1844,-5 3-6,-5 3 221,-5 3-10,-6 2-23,-7 1-16,-4 0 476,-4 0-460,-5 1 713,-1 0-834,-1 1 3196,-3-1-3181,-1 1 130,-6 1-112,-4 2 12,-2 0-2,-3 1 44,-3 0 104,-2 0-61,-1-1-173,-2 1-3420,1-2 3433,-2 0-1630,-25 0 1889,18-2-359,-19-1 341,25-3-39,2-3-50,2-2-40,1-3-41,2 0-293,1-1 7,2-1-19,1-1-23,3-1-10,2 0 120,0-16-122,7 11 168,-1-11 92,9 17 394,2 1 180,3 2 266,3 0 283,0 2 52,3 2 212,0 2 169,3 1 1984,0 2-2736,2 0 2484,2 3-3120,15 6-342,-4 1-7,-1 0 0,1 1-1800,13 5 1701,-14-5 0,0 1 102,19 8 78,3 1 36,1 2-646,2 1 843,-1 3-25,-3 2-434,-5 2-401,-7 2-937,-9 1-1641,-9 2-6158,-9-2 9258,-7-4 0,-3-14 0,-2-6 1</inkml:trace>
  <inkml:trace contextRef="#ctx0" brushRef="#br0" timeOffset="48618">12568 1928 32767,'-1'-47'0,"1"1"0,0-3 0,2 6-1060,2 12 1198,1-5-144,-1 16 126,0 3 10,-1 3 41,-1 2-997,-1 5 1197,0 2-119,-1 4-454,0 10 180,0 2-306,0 13-7,0 2-740,0 6 763,-1 5 33,0 3 129,0 5 222,-1 2-3147,1 0 3121,0-1 0,2-3-70,1-3-69,5 9-240,-1-14-84,2 4-62,-2-17 376,-2-5-373,0 0 3517,-2-6-3242,-1-3 207,0-5 268,-1-3 1368,0-4-1240,0-3 40,-2-6-151,1-2-36,-2-3-148,1-4 25,0-5 47,0-3-1524,0-5 748,0-3 557,2-5 190,0-2-64,0 14 1,0-2 184,1-26-40,1 4-10,0 15 3,-1 21 6,-1 5-161,0 4-127,0 3-82,0 4 31,0 3-50,-1 7 303,0 4-203,-1 7 35,0 6 5,0 5-360,0 27-262,1-9 41,2-14 0,0 0-3337,5 18 2969,5 6 1,-5-26 0,2-2 0</inkml:trace>
  <inkml:trace contextRef="#ctx0" brushRef="#br0" timeOffset="48980">13669 2341 21019,'0'-6'1041,"0"2"741,0 4-1810,0-18-39,0 23-96,1-9-246,-1 30-5662,2 18 5223,-1-3 0,0-14 0,-1-17 0</inkml:trace>
  <inkml:trace contextRef="#ctx0" brushRef="#br0" timeOffset="50319">14505 1959 10753,'-2'-44'302,"1"0"0,-1 4 0,3 8 421,3 18-165,3 1 1472,2-1-1423,3 1 1005,2-1-1020,15-6 184,-5 5 560,11-3-190,-7 7 144,-1 3-581,15 2-199,-12 4-653,9 3 320,-15 5-544,-3 5-405,-4 2 1561,0 12-2297,-8-4 99,-1 9 525,-8-5 388,-6 2 381,-3 1 328,-6 1 621,-3-2 103,-2-1 368,1-3 116,0-4 290,3-3-561,-1-3-164,7-5-43,1-1 263,6-6 2035,2 0-3241,1-5 0,0 1 0,0-6 0,2 1 0,1-1 0,2 0 0,2 0 0,2 3 0,3 0 0,3 2 0,4 1 0,3 2 0,4 0 0,18 7 0,-9 0 0,11 5 0,-12 1 0,8 6-133,-12-4-881,2 6 6,-18-7-350,-7-1-453,-4 1 386,-16 5 1849,0-4 496,-16 5 526,0-6 355,-3-1 21,-4 0-1486,-1 0-336,-1-2 0,0 1 0,0-2 0,4 0 0,-7 0-726,16-3-7982,-2-2 8613,19-3 1,3-1 0,3 0-1</inkml:trace>
  <inkml:trace contextRef="#ctx0" brushRef="#br0" timeOffset="52286">15977 2348 18599,'-27'-36'67,"6"10"-56,21 37-5666,0 4 5655,0 3 1381,0 2-1498,0 5-225,0 3-711,0 6-2867,0 3-3563,0-1 7483,0-4 0,0-16 0,0-6 0</inkml:trace>
  <inkml:trace contextRef="#ctx0" brushRef="#br0" timeOffset="54792">9216 7521 11616,'51'-18'-13,"0"0"1,0 0 0,-9 2 0,-2 1-1,1 4 2,15 1 0,0 3-18,4 0 1,-1 1 0,-14 1 0,-1 1-11,12-1 0,0 1-93,-7 1 1,-4 2-211,-13 0 1,0 0 201,5 1 0,-2 2 1032,4 6-1122,-20 1 34,-6 6 872,-38 9-900,0-3 39,-22 9-390,3-5 474,-5 0 68,-4 3 1959,-3 0-1887,27-14 0,0 1 34,-1-1 0,0 1 16,1-1 1,0 0 95,-27 11-68,22-9 1,1-1-112,-9 6-68,-3 3-16,29-14 38,7-1 74,5-3 56,7-2 162,12-2-152,1-3 7,13-5 134,14-9-96,-7 0 2930,14-8-2884,-14 4 16,0-3 0,-2-1 509,-2-4-543,-2-1-33,-2-4-16,-3-2-537,-3-3 558,-2 1 1,-4-3 218,2-13 28,-6 1 17,-2 3-6,-6 12 612,-6 12-673,0 8-17,-4-1 168,1 9-236,1 3 332,1 2-566,1 2 281,2 1-282,0 5 1,6 6 5,6 10-6,5 1 17,6 4-28,0-3-11,3 0-11,15 15-17,-9-7-357,6 12 26,-18 7-761,-22 10-107,-8 1 51,-4-29 0,-5-2 1176,-21 18 0,17-22 0,0-2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5:01:48.6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3133 3526 16129,'-13'-56'1010,"0"0"0,1 6 1,-1 9-530,-4 24-117,-2 5-84,-3 5-56,-2 3-34,-3 6-16,-3 4-12,-3 7 26,2 7 0,-1 4-88,-9 11-1142,4 2 0,2 4 1078,15-6 1,3 0-26,-1 1 0,2-1 0,3 1 0,3-2-11,1 11 0,5-3 323,3-6-323,6-3 16,12 2 7,0-13 38,9 0 35,-4-15 27,2-4 17,2-4 0,1-5 488,17-16-460,3-14-95,-1-2-1192,-6-5 1181,-16 11 5,-4-1 958,0-18-846,-3 0-78,-4 0 146,-3 5-113,-8 25 352,1 0-425,-3 15 27,1 2-66,-2 11 1389,-2 3-1372,-2 9-5,-2 5 5,-2 6-5,-2 5-12,-1 7-8,3-10 0,-1 4-987,-1 4 0,1 1 973,-1 0 0,1 1 2,0 1 1,1-2 3,-2 19-1446,0-1 1440,4-6-12,3-4-4,1-9-7,6-7 6,2-6 1,5-8-18,1-5 1755,2-6-1732,12-7-12,-3-7-10,10-8-23,-4-6 320,2-6-320,4-4-67,1-5-23,-9 7 1,-1-3-46,15-18 93,-15 16 0,-1-3-101,-1-2 1,-1 0 130,-6 8 1,-1 1 22,6-9 1,-2 0 10,4-10 29,-3 4 21,-4 3 12,-4 5-2881,-4 4 2904,-4 5 72,-1-2 62,-5 7-68,1 3-10,-2 9 1019,2 8-1110,-1 0 3371,1 2-3376,1 4 17,0 3-11,0 7 0,0 6-12,0 6-5,0 4 6,0 4-212,0 2 206,1 2-11,1-1 5,2-2 1,3-1-7,2-3 24,8 6-12,-3-13 11,7 3 0,-4-15 6,1-4 56,13-3-23,-5-7-11,9-6 0,-6-6-5,1-7 0,0-3-1345,0-4 1367,-2-4 28,-3-3-366,-3-3 355,-2-3-11,-3-2-764,-2-2 775,-3 2 83,0-12-72,-6 17 12,-1-7-7,-5 22 62,-5 0 1266,1 10-1389,-5-1 374,0 10-424,4 1 921,-2 2-960,5 1-46,-1 3-105,2 2-158,0 4-442,1 3-975,1 4-2638,3 2 4425,4 4 0,-3-10 0,1 0 0</inkml:trace>
  <inkml:trace contextRef="#ctx0" brushRef="#br0" timeOffset="756">4435 3531 18347,'-4'0'2470,"1"0"-151,3 0-2151,-60 17-2362,41-8 2239,-15 2 0,4 2 27,23-2 727,5 1-738,0 0 390,4 0-367,2-1 23,4-1-1,3-2-11,4-1 1225,3-3-1264,3-2 6,2-2-6,0-4-6,2-2 46,8-12-46,-8 3-858,5-8 859,-11 6-1,-3-3 12,-2 1 5,-4-3 6,-3 0-29,-3-1 35,-4-9-29,-3 8-11,-3-5 12,-1 13-1,-2 3-16,-1 4 0,-1 3-11,-1 3 857,-2 2-863,-2 2 11,-1 4-11,0 3-6,0 3 0,1 4 0,1 2 0,-4 11 6,7-4-22,-2 8 5,8-8-12,4 1-10,0 0-6,5 2-22,3 0-29,4 0-56,4-2-44,3-2-62,4-3-72,3-2-85,2-3-520,16 0 285,-8-8-74,12 1-149,-13-10-964,11-9 1041,-10-1 247,-5-4 0,-1-1-1105,3-7 1553,9-11 123,-16 6 62,-2-1 67,-2-1 95,-3-1 101,-2 1 124,-3 1 95,-2 2 100,-2 1 39,-4 3-5,0 2-51,-3 3-77,0 2 391,-3-3-582,0 7-62,-2-1 1356,0 10-1535,0 1-51,-2 2-33,1 1-39,-3 4-1,-1 3-10,-1 5-23,-1 4 11,0 4-11,1 4 0,1 3 0,2 2-3398,2 3 3398,3-1 0,0 2-16,5 0 16,3-1-6,3-1-11,13 6 6,9-4 22,2-5 0,6-10 12,7-13-23,-10-4 11,12-7 0,-14-4 3155,-1-6-3144,-2-4 6,-3-3 12,-3-3 10,-3-2 6,-4-1 6,-4-3-3312,-3 0 3311,-3-2-68,-2-10 92,-4 12 4,-2-5-10,-4 17-12,-2 4-22,-3 3 147,0 3-158,-5 0-29,5 5-22,-2-1 3270,7 4-3477,1 1 273,2 2-346,1 2-156,3 4-320,2 2-498,4 4-528,3 0-419,3 3-3327,4-1-4286,0-1 9630,0-3 0,-9-6 1,-3-2-1</inkml:trace>
  <inkml:trace contextRef="#ctx0" brushRef="#br0" timeOffset="1098">5780 3383 25197,'-19'27'62,"4"-4"-40,13-14-5,2 0 79,12 1-35,-3-5 12,12 1-6,-5-6-11,3-3 6,1-1-6,1-6-6,0-2-3363,-2-2 3380,-1-4-1335,-1-2 1341,-3-3 11,-3-1 61,-1-15-61,-5 12-11,-2-10 17,-7 16-1,-3 2 1,-5 5-29,-4 4 7,-2 3-18,-2 4 34,-10 8-50,6 1 5,-6 8-17,9 0 2717,2 3-2739,2 3 1076,0 2-1070,2 4-6,2 2 0,2 3-17,4 0-11,3 1-364,12 11 34,4-9-292,14 7-1955,23-4-1096,-5-12 3701,-9-8 0,-1-1 0,-6-6 0,-1 0 0</inkml:trace>
  <inkml:trace contextRef="#ctx0" brushRef="#br0" timeOffset="1618">6916 3312 16627,'52'-21'9,"0"1"1,-2 1-1,-4 3-31,9 5-99,-13 3 1,0 2 902,-10 1 0,0 2-1466,18-3 1,1 3-737,-17 4 0,-3 3-3496,1 5 1,-2 3 4832,2 3 1,-20 6 0,-12-17-1</inkml:trace>
  <inkml:trace contextRef="#ctx0" brushRef="#br0" timeOffset="1764">7009 3608 24167,'51'-10'16,"0"1"1,-4 0 0,-4-1-67,3-7-650,1 0 0,1-1-1094,-17 7 1,1-1-1106,18-6 1,0 0 2247,-17 5 1,-4 3 0,4-3 0,-2 1 0</inkml:trace>
  <inkml:trace contextRef="#ctx0" brushRef="#br0" timeOffset="2332">9308 2952 17944,'0'-4'2515,"0"0"381,0 4-2874,-58-24-1779,33 21 1768,-11-8 1,0 2 10,9 15 538,-1 2-549,-19 6-11,-6 1-2788,0 0 2793,4-3-2056,18-6 2062,4-2 421,5-2-409,5 0-12,5-1 11,4-1-5,4 0 2296,1 2-2285,1 0 3409,-1 2-3151,-6 19-163,1-4 11,-4 18-22,4-9 0,0 5-3397,0 5 3380,1 3 6,0 4-365,1 3 348,1-10 0,1 1-5,-2 20-51,2-19 0,1-2 22,1 14-5,1-3-34,4-5 6,4-3 0,5-4-2139,16 8 2128,-2-14-15,0-8 1,3-3-272,9-2 235,17 0-134,-14-14 1717,1-3-2507,3-5-2868,3-4-3092,3-5 6929,8-7 0,-28 9 0,0 0 0</inkml:trace>
  <inkml:trace contextRef="#ctx0" brushRef="#br0" timeOffset="5801">10515 3439 21259,'0'-40'870,"1"0"0,-1 3 1,1 9-664,0 20-67,1 4 28,2 3-112,-1 2 11,2 5 0,0 4-16,1 4 5,1 5-23,-1 4-33,-1 4 6,0 2-34,-1 19-22,0-11-653,0 15 501,-2-14-111,0 1-1009,1 13 157,-1-13-403,4 8-348,-1-20-335,2-4-248,2-4-2967,9-5 3360,-3-7 2106,6-6 0,3-15 123,-5-1 1574,7-12 2364,0-10-2034,-5 4-229,5-12-1050,-9 10 523,-2-1-178,0 0-152,-4 1 627,1-4-935,-5 12-95,-1-1-85,-5 17 457,-1 3-658,-1 3-89,0 3-79,-1 1-62,-1 2 0,-1 3 844,0 2-849,-1 6-1,-1 3-4,0 3-12,-1 3 11,0 1 6,0 3-12,0-1 6,0 2-5,-1 0 11,-3 6 0,3-9-1,-2 3 24,3-14 32,0-1 40,1-5 23,0-2-23,1-2-6,0-3-16,1-3-6,1-4 0,0-4 0,1-3-5,0-5-1,2-4 12,3-4-17,2-2-1809,3-2 1792,3 2-1072,2 1 1066,1 4-580,-1 4 569,0 3 0,-2 5-28,-2 4 1466,0 2-1477,-3 5 1177,1 0-1183,0 5 12,0 3-1,1 5 815,1 4-809,1 3-6,2 2-5,1 3 23,1 0-23,2 1-6,2-1 1,2 0-327,3-2 326,2-2 12,3-2-6,3-3-6,1-4 12,0-4-6,1-3 5,-1-4 1,9-11 11,-12-1 16,6-11 23,-14 2-11,-3-3 0,-3-1 0,-3-3 5,-3-1-16,-4-2 5,-2-3-11,-2 0-6,-4 0 6,-1 2 0,-4 3 34,-5-3-45,3 13-12,-2-2-27,6 12-51,0 2-112,3 3-1176,2 0-946,5 2 2390,5-1 0,-3 3 0,1 0 0</inkml:trace>
  <inkml:trace contextRef="#ctx0" brushRef="#br0" timeOffset="6427">12007 3701 20532,'0'-4'2240,"0"1"-45,0 3-2155,14-23-18,-10 26 0,9-14-3419,-12 33 3335,-2 5-207,-4 3-1905,-3 4-1685,-6 5 3388,-6 7 0,9-21 0,-2 0 0</inkml:trace>
  <inkml:trace contextRef="#ctx0" brushRef="#br0" timeOffset="7936">13046 3451 8830,'3'-2'5921,"-1"0"1899,-2 2-7372,29-55-3698,-31 29 3362,14-5 0,-3 1 56,-27 15 682,3 11-761,-4 2-10,-2 1-29,-5 4 6,-2 1 0,-3 6-11,-3 3 5,-2 3-16,0 2-1,-12 14-5,5 3-342,4 1 308,15-5 3168,16-12-3173,7 6 223,5-7-201,8 4 11,6-7-22,6 0 6,6-1-6,6 1-869,-5-3 0,1-1 864,19 8-1,-15-6 0,0-1 6,15 6-11,1 0-846,-4 0 846,-6 0-517,-8-1 512,-9-1-22,-10-1 44,-8 0 1411,-10-1-1412,-8 0 1408,-11-1-1379,-31 6-23,6-7-671,13-3 1,-1-2 654,-20 0 5,17-4 0,-1-1-1188,-18 1 1177,21-4 0,2-1-28,-7-4-73,7-5-299,7-5 64,8-4-174,6-4-212,7-1-444,3-3-6564,15-8-2090,-3 11 9629,8-3 0,-10 20 0,-3 3 0</inkml:trace>
  <inkml:trace contextRef="#ctx0" brushRef="#br0" timeOffset="8170">13714 3745 22538,'-29'46'-745,"-1"-1"0,2-1 0,3-7-7578,-3-8 8566,4-3 1,11-12 0,6-6-1</inkml:trace>
  <inkml:trace contextRef="#ctx0" brushRef="#br0" timeOffset="9972">14774 3642 20240,'-4'-46'816,"0"0"0,0 3 0,-4 8-508,-7 15 342,-14 0-516,14 13 90,-26 0-185,21 11-11,-13 4 12,14 4-4286,0 2 4268,2 4-5,0 1 640,3 2-645,3 1-12,4 0 5,3 2-2201,7 9 2196,5-8 2207,17 16-2201,-2-19-402,13 4 396,-7-8-17,19 6 6,-10-6 5,12 5 0,-17-7-365,6 4 365,-14-6 2942,1 6-2924,-19-11 10,-14 5 0,-7-7-10,-13 2-7,-3-2-2375,-2-1 2370,-4 0-116,-1-2 116,1 0-5,1-3-18,2 0-21,4-1-46,3-1-50,5-2-767,2-5-180,9 2 2312,1-5-11056,10-1 8886,3 3 0,-1 0 0,0 6 0</inkml:trace>
  <inkml:trace contextRef="#ctx0" brushRef="#br0" timeOffset="10471">15897 3362 22408,'-42'-20'375,"0"0"0,3 1 1,5 7-23,6 18-219,3 0-33,-7 8 56,-2 7-1478,8-3 1360,-6 9-17,14-7 12,1 11-17,7-8 320,6 16-326,10-18-3049,7 7 3054,7-9-10,5-1-631,5 0 636,5-1-5,2 0 10,1-1-16,0 0 6,-2 1-6,-3 0 410,-4-1-404,-4 0-6,-2 5 11,-11-6-5,-2 4 16,-13-7-5,-3 0-17,-8-1 2946,-4 1-2941,-17 1 6,6-4 396,-12 1-395,11-6-35,-2-2-89,-15-1-123,11-4-1792,-20-7-2443,28-1 4470,-8-9 0,24 11 0,2-1 0</inkml:trace>
  <inkml:trace contextRef="#ctx0" brushRef="#br0" timeOffset="11000">16766 3374 16376,'1'-3'3870,"-1"0"118,0 3-3938,-56-59-1815,31 45 1773,-10-18 1,-1 6 562,12 29-571,-2 4 0,1 3 0,1 2 280,3 1-297,4 1 12,4 0-6,4 0 936,4 0-925,3 2 22,3 1-22,5 1 22,14 11-5,17 4-11,3 1-2165,9-1 2153,-9-8 17,2 1-778,-1 1 773,-2 0-486,-4-2 475,-5 0 5,-6-2-6,-7-1 12,-8-3 5,-9 6-11,-8-8 17,-8 5-12,-4-9-16,-4-1 0,-3-1 1798,-2-2-1848,-1-3-62,0-1-124,1-3 737,-1-1-2485,-9-4-699,10-3-5575,-5-3 8269,16 0 0,10 5 0,3 1 0</inkml:trace>
  <inkml:trace contextRef="#ctx0" brushRef="#br0" timeOffset="11422">17625 3085 19837,'-34'-44'118,"11"7"1515,44 32-1588,2 0 6,-1 0 5,0 2 1079,5-1-1113,-8 2-5,3 1 5,-8 1-16,-2 0 585,0 1-575,0 3-32,1 2 4,-1 2 12,2 2-22,0 2 33,2 4 6,0 2-11,2 3 10,-1 2-16,2 3 12,1 4 998,1 2-1010,0 4-825,0 4 830,-2 3-5,-1 4 0,-2 3 0,-4 2-5,-4 0 16,-4-1 11,-7-3-16,-7-3 11,-8-3-6,-6-5-2779,-6-2 2768,-4-4-28,-1-3-1183,0-3 1093,0-4-1369,3-2 1084,1-4 103,2-4-5850,-12-2 6150,6-5 0,5-2 0,14-2 0</inkml:trace>
  <inkml:trace contextRef="#ctx0" brushRef="#br0" timeOffset="11989">15238 3818 17143,'1'-4'3993,"-1"1"-1752,0 3-2258,1 32-978,-5-9 357,-2 28-1188,-5-17-4235,-1 1-3770,1-1 9313,1-6 0,5-13 0,2-7 0</inkml:trace>
  <inkml:trace contextRef="#ctx0" brushRef="#br0" timeOffset="12332">16148 3868 25791,'-16'-60'84,"3"15"-73,13 49 6,0 5 0,1 1-11,-1 3-29,0 4-3929,0 14 2563,0-3-3478,-3 12 4299,-4-2 1,3-17 0,0-1 0</inkml:trace>
  <inkml:trace contextRef="#ctx0" brushRef="#br0" timeOffset="16989">21926 2847 6391,'4'-48'865,"0"0"1,0-1-1,0-8 1,-5 5 472,-7 14 0,-4 4-777,-20-5-133,-1 15 0,-3 2-277,5 7 1,-2 2 77,-8 0 1,-6 2-1,3 3-159,-1 2 0,0 2-68,-16 2 0,-1 3 54,16 2 0,2 4-11,0 1 0,0 3 136,0 2 1,1 2-165,2 2 0,0 2-3,2 3 0,1 1-6,1 3 1,2 2-1,2 1 1,1 3-138,2 1 1,3 2 133,1 1 1,3 2 2,3 0 1,2 2-15,4-1 0,2 2-8,4 0 0,3 0-8,3 0 0,3 0-6,3-1 0,6 2-40,12 14 1,6 0 30,-3-14 1,2-1 13,-1-7 1,2 2 0,1-5-26,8 2 1,2-5-9,3 0 0,2-3-6,3 0 0,2-3-151,4-2 0,1-1 176,3-2 1,2-2 2,1-2 1,2-2 23,-20-5 1,0 0 0,1-1-1,0-1 1,0-1 0,-1 0 5,1-1 0,-1 0 1,0-2 8,21-1 1,-2-3 8,-3 0 0,2-4-55,-9-3 0,2-4 0,-3 0 97,5-2 0,-1-4 37,0-4 0,3-5 1,-8 1-467,-9 0 1,-4-2 430,10-11 1,-5-1-39,-16 9 1,-4 0 24,-1-1 0,-1-3 292,4-17 1,-2-2-307,-7 14 0,-1-1 5,2-12 0,-2 0 0,-8 17 1,-3 3 2,-3 0 1,-2 2-1,-2 0 0,-4 1 45,-14-10 1,-5 2-55,3 10 1,-1 1-14,-13-7 0,-3 2 474,7 13 0,-2 3-516,-1 1 0,-3 0-20,0 2 0,-1 2-34,-2 1 1,0 1-43,1 1 1,0 2-99,0 2 1,0 2-169,2 1 1,0 1-342,1 2 0,1 3-891,0 1 1,1 3 1618,-4 3 0,4 0 0,-5 3 0,4 2 0</inkml:trace>
  <inkml:trace contextRef="#ctx0" brushRef="#br0" timeOffset="17398">21275 2790 17434,'0'-4'1418,"0"0"150,0 4-1373,-63-9-167,40 13-17,-14-6 1,3 4 10,21 14-16,3 2-1,3 1 7,4 1-1,3-2 11,5 2 23,6-3 11,7 1 39,22 6 0,12-1-16,2-2-397,1-7 441,-19-10 17,-2-3-5,-5-4 22,-2-3-17,-4-5-12,-2-3 91,6-10-23,-5-6-39,0-11-95,-9 8-12,-7 0 12,-5 13-6,0-1 469,-5-5-492,0 6 1,-5-2-28,1 10-29,-3 3-27,-1 2-34,-2 4-51,-3 1-49,-2 3-96,0 4-147,-1 2-582,2 5-206,1 2-4778,4 9 5993,6-2 0,2-2 0,5-9 0</inkml:trace>
  <inkml:trace contextRef="#ctx0" brushRef="#br0" timeOffset="17739">22131 2838 14768,'2'-2'3383,"1"0"453,-3 2-3763,-3 6-39,1 4 0,-2 7-17,2 1 17,1 0-18,1-2 52,9 5 77,5-3-10,3-1 33,3-6 28,-6-8-17,0-2 146,8-5-3297,7-14 3112,-4 2-56,-1-10 135,-14-1-124,-6 5 0,0-7-22,-5 9-23,-3 1 1,-3 2-29,-3 1-5,-1 2-12,-1 1-21,0 4-320,-10 1 22,8 6-257,-8 4 2944,12 6-4098,-1 5-1641,3 3 3386,0 3 1,3-8 0,2 0-1</inkml:trace>
  <inkml:trace contextRef="#ctx0" brushRef="#br0" timeOffset="18126">21433 3423 14558,'-51'-32'67,"13"9"2499,50 40-2538,4 3 5,5-2-1037,21 10 1082,-3-9 6,15 5 1013,-10-10-979,2-3 2220,-2-5-2186,-1-3 184,12-5-509,-17-4 476,23-11-1,-17-7-134,-1-2 101,0-11-168,-21 15 45,5-17-79,-15 18-27,0-5 3184,-8 7-3241,-3 4-266,0 0-350,-2 7-509,-2 4-752,-2 4-1629,-4 2-5590,-1 1 8265,-1 2 0,6-2 0,1-2 0</inkml:trace>
  <inkml:trace contextRef="#ctx0" brushRef="#br0" timeOffset="18496">21029 3642 21756,'-54'29'16,"0"-1"1,2 1 0,7 2-17,20 0 0,4 3-929,-3 2 0,-1 3 929,-1 3 0,0 1-6,-1 5 1,1 1-1,-1 2 0,-1 3-9,4-1 0,-1 5 1,1-3-14,6-12 0,2-1 0,0 1-42,-5 12 1,1 2 0,4 0-334,7-4 0,4-1 0,2-3-1121,2 8 0,5 0 738,1-11 0,3 2 0,3-5-1575,11 2 0,3-6-1683,1-2 0,0-3 4011,1-4 0,-1-4 0,3 2 0,-12-12 1</inkml:trace>
  <inkml:trace contextRef="#ctx0" brushRef="#br0" timeOffset="18739">22557 3872 15270,'0'-12'2548,"0"3"-245,0 9-1671,-20-66-139,13 44-294,-4-15 0,0 2 1211,4 26-1202,2 3 308,1 4-488,2 7 17,7 15-11,0 3-6,5 18 0,1 3-1952,2 12 1921,-5-23 0,0 2-5,0 5 0,0 1-597,1 4 1,0 2 550,-1 4 1,-1 2-847,0 2 1,-1 2 442,-2 1 1,-1 2-592,-3 0 1,-2 0-2667,-4 0 0,-3 0 3714,-1-15 0,-2 1 0,1-5 0,1-5 0,0-3 0,-3-1 0,1 1 0</inkml:trace>
  <inkml:trace contextRef="#ctx0" brushRef="#br0" timeOffset="20881">6131 5889 22643,'-10'-35'0,"12"4"-39,39 19-5677,9-1 5637,8 0-27,-12 5 0,2 0-396,-12 3 1,1 0 389,11-1 0,0 1-102,12 2-206,-6 3-129,-11 5-56,-11 3 17,-13 5 96,-11 4-170,-27 16 427,-6-5 1502,-22 12-1362,-1-9 61,-3 0 40,-3-1 1506,1-2-1422,1-2 142,12-4 1,0-1-93,-6 5 782,13-7 0,4 0-843,11-2-34,6-3 5,7-1 34,2-3 761,8-2-727,4-2-17,9-2-29,6-2-2392,6-4 2354,5-2-413,2-5 424,2-5-12,-1-4 29,-2-2 22,-2-3 28,-4 0 185,2-15-112,-11 8 22,-3-12 45,-12 10-11,-5-1-1,-3-3 35,-2-1 430,-6-15 114,-1 2-472,-1 3-34,2 12-27,3 19 3140,1 3-3230,2 5-62,0 3 541,2 3-736,1 0 38,0 7 35,3 2-1,1 8-6,9 15 12,0-3 6,16 27-3359,-8-17 3325,9 13-6,-6-11-55,0 1-180,-2 3-691,-4 3-799,-11-11 1,-1 2-2954,-2 20 4264,-4-13 0,-3-3 0,1-9 0,-4-1 0</inkml:trace>
  <inkml:trace contextRef="#ctx0" brushRef="#br0" timeOffset="22799">8874 6233 14365,'-4'-60'1876,"0"-1"0,0 6 1,-3 9-1306,-8 19-95,-4 2-106,-1 3-68,-1 4-67,-1 3 74,-11 5-225,5 5-28,-10 9-22,7 8-6,-2 9-3398,-2 7 3387,0 7-12,-1 5-479,2 7 474,1 4-631,3 3 603,3 1-671,4-2 666,6-3-7,10-19 1,2 0 0,2 13-17,17 15 1889,2-33-1833,13 1 11,-3-17 6,0-5 508,2-4-401,26-24-74,-19 4-938,-1-5 1,-3-3 993,-1-6 12,5-12 723,-15 11-734,-4-1 460,-2-1-494,-2-2 5,-1 0 12,-1 0 16,-1 3 17,0 2-22,-1 5-22,0 5-18,0 3-22,-2 5-5,0 4-23,-1 3-22,0 4 159,-2 2-159,0 4 17,2 12-6,-3 3 11,1 15 0,-3 2-5,-4 8 5,-4 3-808,-6 6 797,-4 0 0,-3 3 22,-2 2-42,7-16 1,-1 0-3,-5 18 2,8-21 1,2-1-4,2 6-10,4 9 16,8-17 6,4 4-34,12-17 0,0-9-28,8-3-61,-2-11-45,5-5-57,5-7-21,5-5 5,4-7-6,3-4 50,1-4-716,0-3 784,-1-4-289,-2-3 398,-23 20 1,-1-1 24,18-25 23,-3-2 11,-5 1 22,-4 2 12,-4 4 100,2-11 231,-9 0-236,-2 12 11,-9 9-12,-5 26 80,-3 3 2283,-1 3-2514,-2 1 2076,-1 9-2148,-6 26 50,2-3 6,-2 21 684,9-15-690,2-1 1,2 0-12,3-2 28,4-2-17,13 8 39,2-14-594,11 5 566,-4-17 6,3-4 0,3-4 23,2-3 5,-1-5 5,1-4 1,-2-6 11,-1-5 22,-1-4 11,-3-2 146,5-16-100,-12 6-2034,3-11 1999,-13 10 7,-3-1-2547,-2 0 2541,-1 2-177,-2 3 177,-2 3-12,-1 4-5,-1 5-22,0 2-12,0 4-28,-1 0-78,0 5-73,0 2 1243,-1 4-1775,2 2 2990,0 5-3931,2 2-1591,1 5-4788,2 0 7992,0-1 0,-2-5 0,-1-2 0</inkml:trace>
  <inkml:trace contextRef="#ctx0" brushRef="#br0" timeOffset="23206">10236 6141 23735,'-43'20'79,"13"0"-51,34-12 33,6 0 12,-1-5 0,3-1 95,7-5-84,-3-2-17,5-3 0,-5-3 6,-1-1 0,1-2 0,-1-2 5,-1-2-11,0-2-5,-2-2-6,-1-1 56,0-11-50,-5 9 5,-1-5 11,-4 13-5,-2 4 40,-8 1-80,-1 6-16,-7 1 11,-8 9-17,3 3 0,-7 5-5,7 3-6,1 2 0,2 3 6,0 2-238,3 3 221,2 1-6,2 2-11,4 2-11,4 2-18,2 1-133,10 11 56,3-12-34,12 5-264,20-7 180,-6-10-1429,18 2 1132,-12-10-201,1-3-438,1-4-520,-2-2-4666,10-7 1932,-18-2 1401,3-4 3087,-23 1 1,-7 4 0,-5 2 0</inkml:trace>
  <inkml:trace contextRef="#ctx0" brushRef="#br0" timeOffset="23560">10701 6164 14811,'15'-49'1023,"0"0"0,-2 4 1,-2 7-246,-4 17-94,-1 2 1300,-2 4-1463,-2 2-84,0 4 423,-2 2-630,-3 3 198,0 3-328,-7 2 785,1 3-857,-5 5-22,2 4 11,1 4-6,-1 2 17,-1 12-17,6-7-5,-2 9-6,8-9 0,0 1 0,2 0 0,3 2 11,8 8-11,1-8 17,6 4-1,-2-12-4,3-3-1,3-1-6,2-4 12,4 0-11,0-5-489,2-2 489,-1-3-1,1-5 12,-1-2 11,2-6 0,-2-3 6,2-2-1,-3-3-174,9-16 191,-11 5-5,3-11 5,-15 8-4,-4 2-7,-4 1-11,-4 2 6,-2 3-1,-5 2-16,-4 4-17,-4 2 0,-3 3-17,0 4-28,0 2-44,2 2-141,3 3 336,3 1-727,4 3 52,3 2-742,4 3-632,6 4-819,8 3-2352,6 3-1411,2 0 5677,-2-1 0,-11-7 0,-6-3 0</inkml:trace>
  <inkml:trace contextRef="#ctx0" brushRef="#br0" timeOffset="23906">11554 6112 25113,'-30'8'112,"10"-1"-6,42-5-66,-1-1 5,9-1 17,9-7-18,-9 0-1198,11-7 1215,-15 2 23,-1-2 6,-5-2 42,-2-3-59,-4-1-17,-4-5 95,-3-30-106,-3 19-6,-3-20 56,-7 21-39,-1 13 933,-10-6-945,5 19-16,-6-1 0,4 9 219,1 0-230,-1 2-6,1 2-16,-3 7 5,4 3 0,-2 6-11,5 1 39,2 3-34,1 4-3397,3 3 3380,2 3-511,5 3 361,4 2-163,7 2-252,5 0-1342,7 1 278,3-2-499,4-2-935,0-5-2157,2-3 5243,2-4 0,-17-11 0,-3-4 0</inkml:trace>
  <inkml:trace contextRef="#ctx0" brushRef="#br0" timeOffset="24046">12277 6152 22685,'-34'-53'-9831,"7"11"9402,34 44 1,-4-1 0,-1 1 0</inkml:trace>
  <inkml:trace contextRef="#ctx0" brushRef="#br0" timeOffset="24456">12653 6194 20358,'-4'-51'612,"0"0"1,0 5 0,1 6-199,3 14 532,0 4-716,-1 6 280,0 3-404,-1 3-56,1 4 64,0 2-237,1 3 78,0 11 415,0 2-605,0 12-274,0 0-617,1 5-1434,1 3 2583,2 7 0,-2-18 0,0-1 1</inkml:trace>
  <inkml:trace contextRef="#ctx0" brushRef="#br0" timeOffset="24641">12871 5639 13863,'-13'-46'127,"0"-1"0,3 8 0,1 7 2192,2 12-2667,4 12 1208,1 5-1683,2 3 204,1 5-7514,6 13 8133,1 5 0,1-4 0,-4-5 0</inkml:trace>
  <inkml:trace contextRef="#ctx0" brushRef="#br0" timeOffset="25439">13104 5991 20396,'29'-37'67,"0"35"-72,-22 29 10,5 19-2680,-4-22 2675,0 1 1314,0-2-1308,0 0-1,-1-1-5,-1-3 1023,-2-3-1006,-2-3 857,-1-3-767,-1-4 3389,0-2-2929,0-4-236,0-6-269,0-1-6,1-7 5,1-2-5,1-4 0,3-4-17,3 0-16,2-2 10,4 0-5,15-9-1727,-6 14 1,3 2 1687,16-13-6,12 4-1271,-9 18 1244,-10 4-264,11 2 229,-15 4-27,-1 5-12,-2 1-5,-3 6-29,-1 1 2633,-3 3-2660,-1 2-34,0 1 1730,0 2-1785,5 0-180,3 2-79,7 1-576,5-3 0,3 0 801,12 3 184,-10-5 0,1-3 31,-11-10 1,-2-4-618,18-1 816,11-7 62,-26-8 39,-7-4 27,-5-4 29,-6-2 298,-2-15 200,-13-21-510,-4 12 767,-12-8-817,-4 31-50,-5 5-50,-3 5-35,-6 6-21,-4 4 33,-22 10-62,12 3-11,-13 10-16,7 10-12,15-3 11,-3 7-2519,20-8 2497,6-1-220,3 0 209,6-3-2133,2-2 2132,7-1-1170,4-3 1182,6-2 1522,19 0-1505,-4-6 0,14-1 5,-9-7-5,15-9-24,-12-2 94,-9-2 0,0-2 42,0-7 2287,6-13-2209,-12-11-112,-8 7 23,2-17-1,-9 11 2366,-1-3-2338,0-2 46,-2 0 10,-1 3 18,-1 2 184,-1-9-3281,-2 18 3074,-1-5 6,0 20 224,0 5-298,0 5-21,0 4-57,0 4 272,0 3-328,1 9 40,1 5-12,6 27 6,-1-4-6,1 3 1,0 3 2048,4 16-2060,-4-17 0,0 1-100,4 20-183,-3-17 1,0 1-1427,-1-11 1,-1 0 1388,3 9 1,0 0-678,3-5 1,0-3-707,9 16-764,0-16 0,2-4-1840,6-5 4324,16 0 0,-28-21 0,0-3 0</inkml:trace>
  <inkml:trace contextRef="#ctx0" brushRef="#br0" timeOffset="25780">15039 5986 20907,'1'-42'844,"0"-1"0,1 5 0,-4 7-312,-7 17-5762,-1 4 5566,-2 3 1325,0 2-1476,-2 2 809,2 1-909,0 2-24,3 0-27,3 0 3369,2 0-3341,3 0-40,7 2 6,1 0-17,7 2 6,2 0-6,2 0 6,4 0 0,23 0-12,-16-1 29,16-2 5,-26-4 17,-3-2 6,-3-4-17,-2-2-6,-2-1 6,-3-1-6,-3-3 11,-1 1 34,-6-7-45,-2 6 1,-5-4-7,-3 7 12,-1 3-6,-2 1 6,-2 2-11,-1 2-1,-2 3-22,1 1 12,0 2-1,-6 7 1,2 8-35,1 3 24,7 6-29,8-3 11,4 2-16,1 5-45,3 2-433,4 3 327,2 2-533,15 16 67,1-12-338,3-8 0,2-2-2444,13 2 2166,-12-13 1,2-2-3112,5-4 0,-1-4-2649,14 3 7015,11-2 0,-39-8 0,-8-1 0</inkml:trace>
  <inkml:trace contextRef="#ctx0" brushRef="#br0" timeOffset="26093">15872 5885 20139,'17'-45'765,"0"1"1,0 3 0,-6 8-290,-12 17 791,-3 3-998,-1 3 219,-3 3-388,-1 4 112,-1 1-190,-1 4 488,-3 3-504,-2 4-12,-2 4-5,-2 5 11,-1 3-939,-1 3 933,-1 4-5,-3 3-39,0 3-198,-1 0 68,-1 3-1046,-2-2 1013,2 0 57,-1-3 38,1-4 45,0-4-85,1-7 118,-1-5 40,0-5 6,2-5 22,2-5 11,4-4 811,4-6-810,5-3 158,4-4-119,4-2 16,6-3 17,5-3 17,8-2 165,6 0-142,6 0 16,4 2-33,4 2-7,2 5-27,0 3-39,-1 5-57,-1 4 11,-2 5-4,-1 4-12,0 5-3008,-1 4 3003,1 8-23,0 4-1215,0 6 1036,0 3-466,-1 4-811,-2 2-3310,-1 2-4582,-5-5 9376,-5-6 0,-9-12 0,-5-7 0</inkml:trace>
  <inkml:trace contextRef="#ctx0" brushRef="#br0" timeOffset="27809">16547 5497 20632,'-13'-44'534,"0"-1"0,0 3 1,1 13-479,5 26-23,-5 8-10,0 6-4236,-6 11 4258,-4 9-11,-3 8 717,-3 7-718,0 6-611,1 4 595,11-16 0,2 3-12,3 0 1,3 0 2,-2-1 1,3 0-12,4-5 0,4-3-8,5 9 0,6-5 5,6-4-94,4-6 117,4-4 2963,3-5-2873,22-6-2845,-9-7 2833,15-8-5,-16-9 431,0-7-420,-2-6 22,-2-2-1065,-4-5 1104,-4-1 180,0-20-697,-11 10 478,-2-15 2411,-10 15-2461,-5-2-1813,-1-1 1796,-4 1-1036,-3 1 1030,-3 4 1,-4 2 457,-2 6-446,-14-4-51,7 11-5,-22-5-18,16 19-19,-8 1 3,9 9-28,2 6 1406,0 4-1490,1 8 3050,3 5-4791,-1 20-718,9-5-3551,2 17 5352,10-9 0,2-20 1,1-2-1</inkml:trace>
  <inkml:trace contextRef="#ctx0" brushRef="#br0" timeOffset="28042">17628 5234 23338,'-58'-21'369,"-1"-1"1,6 2 0,7 11-258,5 43-1324,10 0 1223,11-7 1,2 3 4,-5 23-2,12-22 0,1 2-6,1 3 1,0 1-1,0 5 1,2 1-1480,-1 5 0,2 1 1465,0 6 1,0 1-678,2 4 0,0 1 616,2-18 0,0 0 0,1 3-254,1 1 0,0 4 1,0 1-1,1-3-211,1 4 0,0-3 0,0 3-169,0-3 1,0 3 0,1-1 0,0-4-1244,0 0 1,2-4 0,-1 2 1943,0 4 0,0 2 0,0-6 0,-1-6 0,0-3 0,0-1 0,0 0 0</inkml:trace>
  <inkml:trace contextRef="#ctx0" brushRef="#br0" timeOffset="28189">16855 7380 10323,'1'-44'320,"1"-1"1,-1 1-1,1 0 1,1 0-1,1 1 303,4-12 0,2 1-321,3-2 1,0 0-21,3-1 1,0 1-87,2 2 0,2 0 6,-1 2 0,0 2-62,1 4 0,1-1 321,7-9 0,-1 0-414,-6 17 1,-1 1-6,6-10 0,-2 3-3,7-8-50,0 3 2,0 4-304,1 4-757,4 2-1221,1 2 2291,7-2 0,-21 19 0,0 2 0</inkml:trace>
  <inkml:trace contextRef="#ctx0" brushRef="#br0" timeOffset="28605">18259 5557 18018,'17'-49'811,"0"1"0,0-1 0,-2 5 0,-1 2 0,-4 7 596,-5 0-438,-7 0-616,-1 15 170,-4 0-277,-7 16-57,1 7-138,-6 6 38,-12 26-33,4 0-490,7-8 1,1 2 467,-11 22-23,16-22 0,0 0-3,0 2 1,1 3-9,-3 19 0,1 3-9,5-13 1,1 1-1059,-2 16 0,3 0 1033,4-15 1,3-2-65,3 2 0,3-1-84,2 1 0,3 0-127,5-2 1,2-1-179,5 0 0,3-3-367,2-1 0,3-3-1923,3-1 1,1-1-395,1-3 1,1-2-401,-3-3 1,-1-1 3570,-3-4 0,-3-3 0,2 2 0,-12-9 0</inkml:trace>
  <inkml:trace contextRef="#ctx0" brushRef="#br0" timeOffset="30064">18892 5715 12799,'3'-40'638,"1"0"1,0 3 0,-2 10 2189,-3 21-2666,-1 3 1253,0 1-1454,-1 3 893,-1 9-838,0 2-4,-1 11 16,-4 12 3380,4-3-3391,-2 11 0,5-11 17,1 0-34,1-1 0,5 0 5,1-2-22,14 7 29,-2-10 32,19 7-10,-11-20 11,10-1 16,-8-10-3051,-2-3 3074,0-5 129,8-12 39,-1-9-106,-1-1-366,-7-4 377,-10 9-1,-2 0-2072,0-2 2073,-6 9 1941,0 2-2003,-6 9-50,0 4-45,-4 5 5,-1 1-5,-4 7 349,0 1-349,1 1 3392,1 2-3392,2-1 11,2 0-17,3-1 12,4-1 5,5-1 11,17 3-10,0-6-12,13 2-474,-3-8 468,4-1-1128,3-2 1117,2-1 34,17-6-101,-7-5 140,-4-3 17,-17-3 5,-21 2-5,-7-2 5,-3-2-27,-7-2 33,-13-13-2595,-3 7 2539,-12-8-6,2 11 181,-17-7-192,10 9 11,8 6 1,0 0-34,-4 0-40,4 0-66,14 9-74,12 5 2901,2 2-4228,11 0 12,4 1-931,12 2-2481,2-1 4918,8 3 0,-17-2 0,1 0 0</inkml:trace>
  <inkml:trace contextRef="#ctx0" brushRef="#br0" timeOffset="30314">19978 5153 24872,'2'28'23,"18"26"-12,7-3-2839,-6-15 1,0 1 2832,-4-6 1,-1-1-12,1 3 1,0 0 236,0 1 0,-2 2-265,3 15 1,-2 2 8,-6-13 0,-3 0-514,2 13 1,-4-1 331,-8-17 0,-5 1-1552,-11 14 1,-5-1-2950,6-13 0,-3-2 4708,-8 9 0,1-5 0,7-12 0,6-12 0</inkml:trace>
  <inkml:trace contextRef="#ctx0" brushRef="#br0" timeOffset="33773">12711 4355 14365,'-40'0'733,"0"0"1,3 0 0,9 0-616,18 0-180,3 0 6,4 1 62,4 1 111,5 0 6,9 0-55,7-1-35,8-1-64,14-4 1,4-2 13,-16 3 0,1-1-884,23-4 0,0 0 881,-21 3 1,-2 0 2,0 0 1,2 0-10,9-1 1,0 0 14,15-3 11,-19 4 0,-4 0-11,-10 1-28,-3 1-29,-19 3-480,-31 6 329,4-1 29,-26 7-1011,8-2 1140,-5 1 38,-4 0 46,-2 1 16,-2 0 34,1 2 59,14-4 0,0 0 47,-20 5-609,21-5 0,0 0 665,-12 3 12,3-1 16,1-2 17,5-2 1168,3-1-1157,8-1-17,4-2-66,8-2-52,5 0 955,7-2-1122,8 0 1472,8-3-1495,10-2-22,8-3-483,9-3 483,9-2 11,8-2-5,6-2-522,-28 9 0,0 0 558,1-1 0,0 1 6,0 1 0,-1-1-9,0 1 0,0-1 23,27-5 22,-26 6 0,-1 0 100,10-3-49,-3 1-34,-29 7-45,-12 1-73,-10 1 39,-11 2 29,-30 7 10,4 1-171,14-2 1,-2 0 218,-8 3 0,1-1-486,9-1 0,0-1 520,-12 4 0,0 0 53,14-4 1,1 0 52,0 0 0,2 0 244,-29 7 0,8-2 846,8-4-1036,10-1-91,10-4-38,8-1 268,10-2-336,8-1 1837,7-2-1859,10-2-34,7-4-56,9-2-1914,8-1 1618,9-2-410,6 0-291,-27 6 1,2 1 1058,7-2 0,-3 1 0,4 0 0,0 0 0</inkml:trace>
  <inkml:trace contextRef="#ctx0" brushRef="#br0" timeOffset="36173">10964 2139 17372,'0'-6'1659,"0"0"43,0 6-1624,-60-22-16,36 25-40,-12-9 1,1 3 16,16 27-11,1 3 0,1 3-28,2 2-534,2 2 710,4-1-21,3-2-15,3-2 171,2-4-159,10 3-50,-1-9 18,9-1-161,-2-10 112,2-5 97,1-1 10,3-6-119,0-2 15,2-7 31,1-3 16,1-4 569,-1-1-433,7-15-216,-9 7 228,4-21-63,-18 21 162,-1-8-13,-9 14-107,-3 2-91,-5 1-66,-4 3 0,-3 2-3486,-2 2 3491,-2 2-1218,0 3 1099,0 3 2,2 1 362,2 3 62,4 2-8,2 2-29,3 5-571,3 5 1155,2 4-920,2 6 0,1-11 0,0 1 0</inkml:trace>
  <inkml:trace contextRef="#ctx0" brushRef="#br0" timeOffset="36590">13089 2324 14862,'-17'-51'920,"0"1"1,2 3-1,3 8-281,7 13-86,1 5-195,2 4 1,1 5 1274,1 4-1482,0 3 629,5 3-328,0 6-30,4 4-321,4 19-92,-4-2-74,3 16-2574,-7-4 2420,-2 5-542,-2 5-2056,-1 1-6090,0-3 8365,0-6 0,0-19 0,0-8 0</inkml:trace>
  <inkml:trace contextRef="#ctx0" brushRef="#br0" timeOffset="37263">14578 2351 26609,'50'-2'668,"-10"3"-567,-42 9-251,-1-2 405,-7 3 315,3-3-54,-4 1 175,1-5-111,2-1-55,-1-1-115,5-2-79,0-2-439,2-1-908,-1-4 110,2-3 153,1-4 39,0-1 117,3-5 298,5-11 280,3-3 555,0 1 549,1 7 113,-5 11-172,1 3 119,-1 3-62,1 2-1083,7 2 0,-5 4 0,8 4 0,-7 4 0,1 5 0,0 3 0,0 3-1523,-1 2-439,2 16 334,-6-7 479,-1 10 463,-6-12 917,-5 0 457,-3-1 314,-4-2 444,-11 7 234,3-9-173,-4 4-3488,8-11 3405,3-4-927,3-2-43,3-2-454,3-2 0,5-2-91,4-1-926,15-2 2125,1 0-1799,32-4-1252,-13 0-1210,19-3-1354,-12 1 4342,9-2 0,-27 4 1,0 0-1</inkml:trace>
  <inkml:trace contextRef="#ctx0" brushRef="#br0" timeOffset="37914">15839 2392 12339,'0'-4'3827,"0"1"1174,0 3-3538,17-74-2782,-10 51 1531,3-19 0,1 5 106,-6 29 645,1 2-291,1 1 532,0 2-237,2 1-540,0 2 72,0 0 525,1 4-1065,3 8-576,-1 9-381,-2 3-73,-3 4 98,-6-5 263,-5 1 276,-3 2 214,-5-2 425,-5 1 422,-2-3 336,-3 0 26,1-4-74,-8 4-47,1-2-89,-2 0-86,10-7-78,7-5-67,8-6 141,2-1-150,2-1-711,8-4 251,-1 1 42,9-4-65,-2 2-68,3 2-125,2-1 2,1 2-3501,3 0 3688,0 2-345,1 0-110,0 3-44,-1 2-19,-2 2 14,-2 1-67,-3 1-14,-4 2-148,-5 1-197,-3 1 3600,-3 0-3070,-5 1 244,-2 2 214,-5-2 198,-2 2 44,-1-1 125,-1 0 79,2-1-501,0-2-747,1-2-1277,3-2-2421,1-3 4447,3-3 1,2-1 0,2-1 0</inkml:trace>
  <inkml:trace contextRef="#ctx0" brushRef="#br0" timeOffset="38290">16626 2149 32767,'-22'37'0,"3"-2"0,9-10 0,1 1 0,0 0 0,-2 9-9,5-9-260,-1 4-433,4-13-10,2-2-63,0-4 99,1-1-16,2-4-291,3-2 371,3-3 561,4 0 306,15-7 403,-2 1 94,13-7 467,2-3-813,-10 3 1153,6-4-927,-18 6-632,-3 2 0,-5 3 0,-3 2 0,-5 1 0,-1 2 0,-6 7 0,-1 2 0,-6 8 0,0 0 0,0 3-229,0 3-705,2 1-361,2 4-484,3 2 686,2 3-1512,3 5 2461,4 7 1,-2-20 0,2 0-1</inkml:trace>
  <inkml:trace contextRef="#ctx0" brushRef="#br0" timeOffset="39989">6664 9277 19288,'-58'0'608,"0"-1"1,5 1 0,14-1-531,32 0-67,3 0-106,3 1 73,6-1 27,2-1-27,8-1-84,21-1-258,20 0-11,6 2-859,-26 1 1,-1 0 482,22 1-708,-16 2 0,0 2-1090,18 3 874,-22-1 1,-2 2-2399,1 7 3311,-10 1 111,-10-2 1,-9-6-1,-4-3 1</inkml:trace>
  <inkml:trace contextRef="#ctx0" brushRef="#br0" timeOffset="40287">6660 9655 13553,'-48'26'1069,"0"0"1,5-1 0,7-5-493,15-8 356,5-2-737,6-3-34,4-2 499,10-3-403,7-5 32,10-4-77,29-17-124,-5-1-457,-11 7 1,0-1 445,19-15-39,-25 16 1,0 0 2,-2-1 0,0 0 70,23-19 22,-6 1 17,-8 1 6,-8 0-17,-9 1-11,-6 1-39,-6 0 5,-5 1-232,-11-9 244,-1 13-17,-7-6 11,1 16 22,0 4 51,0 3 285,-4 0 6,5 5-348,3 2 1035,6 3-1157,6 2 378,2 3-345,3 1 0,4 4-6,6 4-27,5 3 21,4 2-10,3 3 0,4 1 22,1 3-416,1 1 372,0 3-18,-4 3-67,-6 4-1142,-6 25-2656,-16-8 3567,-5-11 0,-2-3 0,-4-6 1,-2 0-1</inkml:trace>
  <inkml:trace contextRef="#ctx0" brushRef="#br0" timeOffset="46403">19528 4250 7251,'1'-9'2392,"-1"1"-1356,0 8 583,0 0-1059,-68 3-582,33 2 488,-5 1 1,-9 1 0,6 1-1667,-12 6 1362,10-1 0,1-1 130,-12 3-325,12-5 0,-2 1 156,9-2 0,-1-1-3,-12 3 1,-2-1-4,13-2 1,1-2-20,-3 1 0,0 0-11,-1 0 0,0 0-584,-1-1 1,0 0 535,1 0 0,-2 0-741,-15 0 0,0 1 696,17-3 1,-2 0-43,-20 2 1,2-1 630,1 0-645,26-3 0,3 0-78,-1-1-22,8-1-1522,7-1 1549,6-1 709,4-2-653,3-2 1682,3-8-1598,0 1 438,2-16-409,1 10 5,3-8 6,2 7-17,3 0 0,2 0-6,3 0-10,1 2-1,3-2 25,2 1-19,3 1-216,2 2 238,-1 2 0,-1 1 163,3 1-6,-10 4 45,0 0 3282,-11 5-3361,-3 0-83,-1 3-107,-10 0 365,1 3-326,-8 2 34,-7 8-12,5-2 12,-8 6 106,-5 11-84,12-9-5,-6 10 11,16-12-17,3-1 0,2 2 5,2 1-5,1 1 6,2 2 0,2 1 0,3 0 0,3 0-12,1 0-5,2-1-6,12 6-28,-4-7-33,12 4-595,-6-9 449,7-2-3390,4-2 2718,6-1-1030,6-2-2810,4-2 4680,9 0 0,-28-3 0,-2-1 0</inkml:trace>
  <inkml:trace contextRef="#ctx0" brushRef="#br0" timeOffset="47552">16624 4155 12967,'33'-24'61,"0"1"1,0 1 0,-1 4-34,19 5-20,-12 6 1,0 0-652,21-3 632,-21 4 0,-1 2-29,8-1-21,-5 2-74,-7 2-140,-8 1 953,-8 0-930,-8 1 645,-6 1-410,-8 3 761,-6 1-755,-9 4-39,-25 6 319,4-2-269,-17 5-1385,12-6 1413,0 0 6,-2 0 10,2-1 1,-1-1 6,4-2-2613,1 1 2646,5-3 0,4 0-201,5-2 218,3 0 466,6-2-314,1 0 932,8-1-927,1-1 3243,7 0-3148,1-1 151,7-4-465,3-1 32,10-5-48,3-1-7,6-1-10,6-2-6,5 0-23,-9 3 1,2 1-970,18-5 952,-18 6 1,0 0-78,10-1-51,-5 2-135,-4 1-307,-8 1-555,-5 3-1082,-8 1 2247,-6 1 0,-3 1 0,-4 0 0</inkml:trace>
  <inkml:trace contextRef="#ctx0" brushRef="#br0" timeOffset="48152">15783 4241 6887,'-7'-1'2711,"2"1"-1887,5 0 4171,0 0-9044,-44 0 4206,34 0 971,-27 0-1089,43-1-16,6-1-1,0-1-5,3-1-11,2-1-12,4-1 6,3 0 0,2 0 6,14-3-12,-8 3-5,7-2-17,-16 5 22,-7 0 23,-5 2 3381,-5 0-3415,-4 1-45,-13 3-5,-1 1 0,-13 4-12,0 1-21,-19 6-147,8-3 235,-13 4-545,15-5 551,1 0 12,2-2 81,3 0-7,4-2-15,5-1-41,6-2 20,5-1-91,5-1 788,1-1-526,7-1-99,4 0-100,8-2-119,8-2 133,8-2-2486,10-2 1517,7-2-1995,9-1 2458,-21 4 1,-3 0-1,-12 3 1,-4 1-1</inkml:trace>
  <inkml:trace contextRef="#ctx0" brushRef="#br0" timeOffset="48684">14604 4420 11596,'48'-13'300,"-1"1"1,-3-1 0,-5 3-5,-6 5-5820,-3-1 5696,-4 3 23,-5 0-134,-5 1 762,-6 1-474,-3 0 784,-5 1-1055,-9 3 2836,-1 1-2694,-10 3 1735,-13 5-1594,-9 1-123,-1 1 475,3-4 0,2 0 15,4-2 40,-19 5-124,38-12 546,3 1-621,5-2-179,1 0 312,3 0-844,7-3 335,1 0 473,6-4-455,8-1-49,-2-1 29,10-1 13,-4 0-74,4 1 51,5-2-324,2 0 38,4 1-352,-1 0 274,0 0-134,-3 2-815,7 1-102,-15 4-757,0 0-1520,-18 4-339,-5 1 3667,-4 2 0,-1-1 1,0-1-1</inkml:trace>
  <inkml:trace contextRef="#ctx0" brushRef="#br0" timeOffset="49416">12532 4982 8886,'-3'-5'6263,"1"1"-3121,2 4-3097,-24-36-29,18 32-10,-18-26 11,26 41 11,0 1-6,4 0 29,-2 0-1,3-1 0,0 0 18,0-1 4,1-1 18,1 0 28,-1 0 39,1-2 39,0-2 51,-1-1 329,6-1-296,-2-2 179,12-9-285,-5-1-12,7-9-10,-4 1 83,16-16-129,-6 5-291,-3 0 0,1 0 314,8-8-549,-14 13 1,1-1 542,8-7 73,14-8-625,1 2 579,-19 16 1,0 2 105,22-10-257,-16 12 448,-10 9-553,-13 6 1026,-3 2-1064,-3 3 437,-2 5-1604,-3 5-1731,-4 6 3104,-3 6 0,1-10 0,-1-1 0</inkml:trace>
  <inkml:trace contextRef="#ctx0" brushRef="#br0" timeOffset="52077">8536 8956 14846,'15'-43'685,"0"-1"0,-1 1 1,4-10-1,-2 7 1357,2 1-1616,-10 23-56,-4 6 535,-1 5-692,-3 4-102,0 4 220,0 2-368,-6 14 49,-2 3 5,-11 33 748,3-8-765,5-11 1,0 0-466,-7 18 460,0 3 7,0 1-1,7-15 1,0 1-830,-2 16 836,4-19 0,3-2 3,2 6-12,3-6-32,5-5 31,2-6 5,3-4 22,2-5 16,2-3 12,-1-5 254,3-3-226,0-4 0,3-5 12,2-6 18,4-6-6,2-5 453,4-3-432,-6 3 0,0-1 310,15-15-304,-5 6 0,1-1-23,-8 9 0,-2 1-14,5-3 0,-3 1 20,10-7-43,-13 13-60,-18 15 4,-2 2-16,-4 9 6,-4 12 0,-5 14 10,-2 2-32,-4 8-63,1 8-41,5-10-9,1 13-67,7-16-123,6 1-1266,17 15-107,4-13-3224,2-8 1,1-2 3539,5-3 0,2-1 1,-25-19-1</inkml:trace>
  <inkml:trace contextRef="#ctx0" brushRef="#br0" timeOffset="52359">9808 9117 17624,'-10'1'1300,"2"0"-846,8-1 3030,0 0-3327,23-6-40,-2 0-831,22-7 776,-9 1-40,1 0-5,1 1-22,2-1-223,17-2-64,-12 4-1208,11-2 195,-19 6-1753,-1 1 3058,1-1 0,-16 3 0,-2 0 0</inkml:trace>
  <inkml:trace contextRef="#ctx0" brushRef="#br0" timeOffset="53430">11141 8789 17488,'6'-40'734,"0"0"0,0 2 0,-5 12-432,-7 23-95,-3 1-56,-3 5 286,-16 12-274,4 3-1,-12 12-915,8 0 888,-2 3-23,-1 4-28,1 2-17,1 2-22,2 1-6,5-1-22,6-1 0,4-1 5,7-1-138,3-3 144,8-2-5,3-4 5,8-2 11,5-5 7,4-4 10,4-3 5,4-4 18,4-4 44,1-3 75,2-3 149,17-14-174,-15 0-1516,11-12 1511,-23 1 0,-3-5-17,-6-2 0,-3-2-17,-4-1-16,-4-2-12,-5-1-27,-3-1 500,-3-1-535,-1 1-2467,-2-1 2462,-2 3 6,-2 2-1049,0 4 1038,-2 4 708,0 5-748,-1 6 11,-2 4-78,-1 5-67,-2 4-101,-2 5-168,-3 5-296,-3 7-629,-2 7 1153,-1 5 181,-3 7 0,14-16 0,1 0 0</inkml:trace>
  <inkml:trace contextRef="#ctx0" brushRef="#br0" timeOffset="54119">12198 8888 21635,'20'-53'-40,"8"8"-4,20 33-4244,6 0 4232,5 0 3,-14 5 0,0 1-882,-11 2 0,0 0 901,9 0 1,-2 1-51,6 1 894,-10 3-894,-11 3 17,-11 3 39,-7 3 11,-11 5 17,-8 2 0,-10 5-5,-8 2 16,-7 2-447,-5 4 447,-4 0 0,-2 2 470,1-1-453,0 1 0,3-2 11,3-1-5,4-2-1,6-2-16,4-5 2357,8-1-2363,5-5 6,8-1 16,6-4 195,6-1-189,8-4-5,7-2-12,7-2-22,5-5 6,6-2-499,5-6 498,4-2 1,2-3-12,1-2 12,-3-1 5,-3-2 6,-5-1 17,-6-1-1,-6-2 1343,-7-1-1331,-7-2 30,-9-1 1,-5-2-125,-9-26 88,3 23 1,-2 0 83,-7 2 0,-2 2 57,-3-3 21,-6-9 50,10 19 1,3 3 0,2 2 0,2 4-28,2 2 1388,1 4-1477,2 3-57,2 3-50,-1 0-33,2 4 473,2 4-462,3 3-6,9 19-11,0-3-269,8 15 264,-3-4-1,0 5-28,1 4-34,-8-9 1,-2 1-34,2 20-1031,-5-19 1,-3 1 980,-7 13-51,-5-1-1580,-7-1 1266,-5-3-650,-2-2-402,-1-4-1681,0-4 3260,0 0 0,11-18 0,1-1 0</inkml:trace>
  <inkml:trace contextRef="#ctx0" brushRef="#br0" timeOffset="54521">13607 8436 22895,'-16'44'24,"0"0"1,1-4-1,4-4 10,8-7-17,2-1-6,0-2-6,3-1 1,1-2-3359,4-4 3381,2-2 11,2-4 12,2-1 72,11-4-50,-3-4 5,11-3-2290,-7-6 2290,3-2-182,16-14 295,5-9-91,1-1 46,-3-4 5,-16 11 17,-1-1 6,-3 3-1,-3 1 40,-5 5 0,-4 2-11,-5 6 34,-3 2 1967,-5 6-2192,-3 3 365,-3 5-353,-4 6-7,-2 4 7,-2 6-23,-1 3-6,-1 4-22,1 3-703,1 2 603,1 3-68,2 2-91,4 4-172,2 2-325,7 6-358,5 6 128,-2-27 0,1 2-3902,6 17 1,0-1 3835,-5-16 1,0-1 0,2 4-1,-2-6 1,-4-12 0</inkml:trace>
  <inkml:trace contextRef="#ctx0" brushRef="#br0" timeOffset="56854">6297 10900 15676,'2'-7'2357,"0"1"-1090,-2 6-439,0 0-755,-52 14-11,25-5-563,-7 1 0,-2 2 574,5 0-6,-4 1 57,-22 6-57,11-5-31,15-4 1,0-1 35,-13 2 7,0 0 10,3-3 18,1-2 22,4-3 186,4-1-153,6-3-5,6-1 118,1-5-180,8 0-11,1-3 6,6 3-6,1 0 811,1 1-805,1 1 70,1 2-115,0 1-84,0 1 50,-1 7 6,-1 2-6,-1 8 6,0 3-6,-2 5 6,-1 4 5,-1 5-3397,0 3 3397,-1 4-5,1 3-111,-1 4 116,0 2-238,0 1 244,3-12 0,0 1-516,-3 21 505,2-20 0,1 0 5,-2 15 6,0 0-16,2-2-79,0-2 69,4-18 1,1 0-8,2 15 243,6 7-238,4-25 39,18 0-28,-2-11-11,14-3 529,-6-12-541,6-7-38,3-5 1849,4-5-2001,3-7-212,2-2-505,2-3-1254,1-2-6806,-4 2 8979,-9 3 0,-20 10 0,-10 5 0</inkml:trace>
  <inkml:trace contextRef="#ctx0" brushRef="#br0" timeOffset="58584">7526 11281 19776,'-7'-38'1271,"1"6"-986,3 26-22,0 0-16,1 2-46,-2 0-54,-1 0-24,-2 0 11,-9 0-78,-1 2-16,-9 0 4,1 4-4,-4 2-503,-3 5 491,-1 2-5,-2 2 5,1 2-6,2 1-5,1 1-6,-4 6-11,12-5-5,-1 3-1,14-8-11,4-1 17,4-2 0,1 0 6,3 0-1,3 1 491,3 0-485,4-1 17,16 7-11,-3-4-603,11 4 597,-4-5 0,2-1 0,23 4-5,-10-4-814,-15-3 1,0-1 807,14 2-11,-1 2-106,10 4 106,-11 2 5,-6 2 17,-20-1-5,-17-3 11,-9 0-1,-7 3 1,-8-1-394,-6 2 388,-5-2 0,-3 0-5,-3-2-12,-1-1-16,-1-2 0,1-1-18,3-2 735,-11 2-768,16-6-407,-6 1 211,22-5-493,6-1-829,5 0-1448,3-1-5783,4-2 8213,2 0 0,0 1 0,-1 1 0</inkml:trace>
  <inkml:trace contextRef="#ctx0" brushRef="#br0" timeOffset="59180">8330 11707 22946,'-3'27'-185,"-3"1"-95,-13 0-3181,-2 4 2027,-1 1-3478,-1 3 4269,-3 5 1,13-19 0,1-1 0</inkml:trace>
  <inkml:trace contextRef="#ctx0" brushRef="#br0" timeOffset="59627">9293 11274 14303,'1'-3'4829,"-1"1"-1049,0 2-3578,-31-61-2647,10 43 2529,-3-16 0,-2 4 62,-6 26 584,-3 2-606,0 1-29,1 3-218,1 3 174,4 3-29,2 2 0,6 3-27,2 2-1,5 2 17,3 1-11,4 3 17,2 0 1259,3 2-1276,0 1-6,5 0-5,2 1 11,5-1 0,3 0 0,5-2 6,4-1 5,5-2-11,3-1 6,4-1-1,3-2-228,1 0 218,1 0-1,-2-1 6,-4 1-17,-4-1 589,-5 1-578,-7-2-11,-5 1 23,-7 0-12,-2 0-11,-7 0-5,-3 1-62,-17 6 11,2-6-1194,-14 5 1133,6-8-29,-4-1-49,-1-3-102,-1-1-151,1-3-437,2-2-890,3-3-3457,4-3 4603,2-5 1,12 4-1,3-2 1</inkml:trace>
  <inkml:trace contextRef="#ctx0" brushRef="#br0" timeOffset="59967">9909 11674 19193,'1'-4'3350,"0"0"-1060,-1 4-2290,4-23-11,-6 24 0,1-14-40,-9 33-44,-2 4-95,-3 2-649,-2 2 127,-2 3-856,-3 2-2963,-1 1 4300,-3 4 1,13-17-1,0-2 1</inkml:trace>
  <inkml:trace contextRef="#ctx0" brushRef="#br0" timeOffset="60450">10854 11167 21685,'-8'-44'396,"-1"1"0,1 2 0,-3 11-194,-14 25-46,-3 2-10,-1 2-23,-2 2-11,0 3 17,-13 8-101,11-1-728,-9 7 711,15-3 0,3 1-3161,2 2 3138,3 0 24,4-1-115,2-1 103,5-2 6,2 0-6,4-1-6,1 1 18,5 0 4,3 1-2068,5 0 2068,5 2-4,5-1-72,5 2 77,5 0-11,4-1-1,4 0-10,2 0-1,1-1 6,2 0 6,0 0 1350,0-1-1356,-1 1-11,-3 0 0,-2-1 5,10 15 6,-24-10-11,4 10 11,-26-13 0,-9-2 62,-32 10-29,7-10-16,-28 6 2729,19-13-2735,-5-3 783,-1-1-771,-1-3-18,3 0 1,0-1-2271,-10-1 2254,13 0 0,2-1-90,8-3-169,7-2-576,9 0-1042,7-1-3562,6-1 5450,9-1 0,-4 4 0,3 0 0</inkml:trace>
  <inkml:trace contextRef="#ctx0" brushRef="#br0" timeOffset="60653">11610 11448 22323,'-43'27'-39,"-1"0"0,4-3 0,10-1-152,23-5-217,3 1 257,1 3-2554,1 0 2705,-3 4 0,3-12 0,-1-1 0</inkml:trace>
  <inkml:trace contextRef="#ctx0" brushRef="#br0" timeOffset="61443">12012 11183 18731,'6'-43'407,"0"1"0,-1 3 0,-1 9-99,-4 20 1154,1 2-1345,-1 3 229,0 2-357,-4 9 222,0 3-183,-5 9-17,-1 2-5,-3 6-275,0 4 275,-2 3-592,2 2 586,-1 0 0,4 2 0,2-3 0,4 0-135,2-4 124,11 6 11,0-11 5,20 8 6,-6-19 1,11-1 10,-6-9 28,16-7-16,-8-3 8,-5-4 0,0-1-359,6-7 395,9-10 23,-19 6 173,3-16 631,-11 10-541,1-19-2774,-14 24 2566,-2-2 63,-6 14-163,-2 6 272,-10 4-322,0 6 0,-7 5-1,5 4-5,1 3 3387,2 2-3399,4 1 1,2 2-11,5-1 5,2 1 11,5-2-16,10 7 11,-1-7-365,9 2 371,-3-10 5,2-2 0,4-1 5,18-2-5,-9-3 28,26-3-5,-28-6 16,8-2-5,-19-3 5,-4-3 11,-3-1 6,-4-3 6,-3-1 55,-3-15-66,-3 5-12,-2-12 62,-8-17-62,2 23-16,-7-17 11,5 32 10,0 5-27,0 2 6,1 5-29,0 1-16,2 4-18,0 2-16,2 0 0,0 5 330,1 0-632,0 11-62,3-2-381,5 6-846,3-3-2481,6 2-5125,2-2 8405,-1-2 0,-7-7 0,-4-3 0</inkml:trace>
  <inkml:trace contextRef="#ctx0" brushRef="#br0" timeOffset="61643">13329 11293 22186,'-15'53'-107,"0"0"1,2-9 0,1-5-454,-5 5-745,3-13-1266,-2 2-3142,-1 2 5713,-4 5 0,10-18 0,0-2 0</inkml:trace>
  <inkml:trace contextRef="#ctx0" brushRef="#br0" timeOffset="62234">14390 10964 16652,'-20'-39'362,"1"0"0,0 2 0,0 10-43,-6 22-39,-1 2 493,2 0-599,1 2 732,2 1-844,3 3 493,1 1-533,1 4 1,2 2 5,0 2-28,1 0 11,0 2 17,2 0-28,2 3 964,2-1-947,3 2 665,5 8-659,3-5 94,6 7-106,5-8 6,3 0-6,4 2 6,3-2 0,4 1-1,2-1-1148,2 0 1138,1-1 38,14 6-27,-4 0-17,-2-1 12,-16-5 32,-16-8 29,-6-2 11,-5 0 11,-5-1-39,-6 0-22,-6-1-3023,-6 1 3000,-3-2-414,-4-1 414,-1 0 6,-1-2-17,1-1 748,-9-1-737,12-1 0,-6-2-11,15 0-22,3-3-57,4-2-145,2 1 2844,3-2-3982,3 2-1709,3-1 3071,1 0 0,1 4 0,0 0 0</inkml:trace>
  <inkml:trace contextRef="#ctx0" brushRef="#br0" timeOffset="62477">15136 11302 20963,'2'-3'1759,"0"1"-505,-2 2-1254,6 12-28,-8 0-28,4 12-1594,-11-4 1471,-3 0-129,-1 0-1171,-13 10-419,4-7-3037,-10 6 4935,3-7 0,14-10 0,1-1 0</inkml:trace>
  <inkml:trace contextRef="#ctx0" brushRef="#br0" timeOffset="62894">16071 10892 17798,'-3'-6'2269,"1"1"-1166,2 5-739,-71-40-1512,37 27 1305,-11-10 0,-1 3 140,9 17-51,1 1-61,2 4 478,-8 6-607,6 6 199,-2 11-250,15-2 1,7 0 11,9-5-1,0 0-3125,3 2 3137,1 1-936,1 0 936,2 1-6,3 0 6,2 1 0,5 0-5,3 0-12,4-2 6,2 0-6,3-1 0,3-1 17,0-1-17,3 0-330,-1 0 330,0-3-64,0 1 64,-3-1 28,-2-1-39,-4-1 6,-4 1-1,-5 0 1,-4 1 2491,-2 0-2474,-8 0 10,-3 0 2637,-18 5-2647,-9-2-3295,-2 0 3283,-2-6 0,12-5-210,-1-2 183,0-2 21,-1-2-2204,0 0 2188,1-2-772,0-1 710,1-2 1002,-9-6-1926,10-1 597,-13-14 0,26 15 1,-3-7-1</inkml:trace>
  <inkml:trace contextRef="#ctx0" brushRef="#br0" timeOffset="63571">16810 10628 14029,'0'-3'5153,"0"0"-1372,0 3-3630,6-40-34,0 28-5,8-32-16,-1 39-12,2-2 39,9 0-84,-4 2 6,5-1 0,-2 4-34,-7 1-28,3 0 28,-8 1 0,-1 0-5,0 2 11,-2 0-6,2 3 6,-3 1 5,1 2-11,-3 3 12,-3-2-6,0 5 16,-2-3 12,0 2-11,-2 1-6,0 1 0,-2 3 22,-3 12-44,1-5 16,-2 10 6,1 6-11,5 11-294,1-16 1,2 2 282,6 24-9,-2-29 0,2-2 3,6 15-1269,2 3 1252,-1-2 17,-2 2-17,-2 0 6,-4 0 5,-2 0 1,-2-3-634,-6-2 634,-3-3-1,-6-3 17,-5-4 1,-5-3 10,-4-3 6,-7-3-28,-3-3-28,-7-4-39,-5-2-1811,-6-3 1631,-4-3-229,-4-2-96,31-4 1,0-2-1286,-1 0 1,1 0 1856,-5-1 0,3 0 0,-4-1 0,3 0 0</inkml:trace>
  <inkml:trace contextRef="#ctx0" brushRef="#br0" timeOffset="66326">14290 11807 6955,'-5'-2'2991,"2"1"3511,3 1-6345,-23-1-56,14 1 11,-19-1 11,16 1 163,-14 7-135,1-1-509,-12 6 538,7-1 10,-3 0 180,-14 7-214,13-5-27,-9 4-45,16-6 62,12-3 34,6-2 10,14-3-28,6-3-38,5-1-46,2-1-11,3-2-28,2-2 12,12-3-2895,-7 1 2855,10-3-650,20-4 644,-18 5-8,-8 2 1,-1 1 7,5 0-2052,-2 0 2053,-1 1-1,-5 1-5,-4 2 45,-1 0 2070,-13 3-1981,-10 3 589,-10 2-655,-13 3 3374,0 2-3386,-4-1 6,-6 2-3398,-1 1 3392,-2 0 78,-19 8-366,13-5 305,-11 5-11,20-8-23,4-1-6,5-2-27,6-1-12,2-1-5,8-2 56,2-1 22,8-3 3261,3-1-3199,12-1 357,-1-3-458,10-2-11,-2-2 0,3-2-12,3-1-5,3-1-5,21-6 10,-13 4-3408,14-3 3397,-18 6-1218,11-3 1235,-15 4-17,6-1 6,-18 6 23,-5-1 22,-6 4 67,-2 0-79,-6 1 2736,-20 4-2775,2 1 6,-17 3 1509,7 0-1509,-3 2 5,-2 1-10,-3 1 21,-1 1 7,-18 6-6,14-4-3242,-10 3 3237,19-5-7,6-4-16,-2 3-11,12-5 221,0 0-216,10-4 11,3-1 46,0-1 3319,7 0-3343,1-1-4,8-1-18,1-2 6,5-3 6,2 0-6,5-2 0,14-4 0,-9 2-864,10-3 864,-14 4 0,-3 2 6,-2 1-69,-4 2 63,-4 0 11,-4 2 6,-4 0-6,-3 2 11,-3 1 863,-2 0-879,-5 0-12,-3 3 12,-8 1 0,-3 3-1,-5 2 6,-3 1-353,-4 1 359,-2 0 11,-1 0 11,-1 1 56,-16 4-44,13-4-3253,-10 2 3258,18-5-5,-3 0-63,10-1 12,4-1 12,11-4 16,11-2 311,4-1-300,7-2 3387,6-1-3398,5-4-17,6-2-374,3-2 386,3-2-832,0-1 809,2 0 34,14-7-1,-15 6 23,8-3-65,-22 7 104,-5 2 40,-5 3 38,-5 1 7,-4 2 304,-2 1-372,-3 1 751,-5 1-852,0 0 74,-5 0-68,-7 3-405,5 0 399,-5 2-16,7-1 5,1-1-6,2 1-16,2-1-17,2 0-258,1 2-235,2 0-1170,0 3 1702,0 1 0,0-4 0,0 0 0</inkml:trace>
  <inkml:trace contextRef="#ctx0" brushRef="#br0" timeOffset="68426">18809 11070 11239,'-2'-3'4375,"0"1"1125,2 2-5439,-27-40-66,23 29-40,-17-30-28,36 38-28,9 1-89,9 0-79,10 0-1240,7 2 1095,8 0-62,4 1-108,1 1-149,0 3-253,-6 1-318,-7 3-204,-10 2 36,-10 1 109,-13 2 355,-10 0-252,-26 10 761,-26 4 488,-10 2-253,21-14 1,-3 0 495,-6 1 1,0 1-48,8-4 0,1 0-144,-11 4 1,0 0 280,14-5 0,1 0 445,-27 11 101,3-1 18,5-1-13,5-3-77,7-1-147,6-2 120,8-2-365,7-3-68,9-2-12,4 0 242,19-3 208,1-2-673,18-1-51,0-5 113,8-2-157,5-4-12,6-3 1,3-2-7,1-1 1,-1-2 11,-2-2 11,-6-1 23,-5-1 11,-6-4 11,-8-1-6,-7-4-5,-9-2-17,-6-1-2991,-7-1 2986,-7 1 10,-7 1-390,-21-11 464,4 13 72,-14-7 79,12 16 84,2 0 84,4 3 33,5 2-11,4 3-51,6 1-89,3 2 664,5 2-703,4-1 2935,3 4-3148,3 0 798,3 4-826,3 2-6,1 2 1,4 5-7,26 28-21,-13-9-535,-5-4 0,-1 3 503,-4 1 1,-2 0 15,9 19-28,-11-15 1,-2 0-114,-2 17-80,-5 1-155,-10 0-280,-8 0-600,-10-1-1283,-8-2-2667,-7-1-316,1-6 5094,3-8 1,15-14 0,6-9-1</inkml:trace>
  <inkml:trace contextRef="#ctx0" brushRef="#br0" timeOffset="69101">22015 10296 11212,'5'-50'959,"0"1"1,-2 5 0,-3 4-1132,-13 3 772,-9 9 397,-30 0-504,5 12-222,12 9 1,-1 1 249,-22 5-45,-6 6-567,32-1 0,-1 2 236,1 2 1,-2 2 55,-12 11 1,-1 3-1373,12-4 0,0 1 1238,-10 10 0,2 2-8,13-5 0,2 1-976,1 3 1,0 0 946,1 3 1,2 0-323,0 1 0,2 0 303,2 0 1,2 2-112,-2 13 1,2 1 93,8-12 1,1-1 2,-2 10 0,5 1-22,10-3 0,9-1-15,5-8 1,7 1 0,-1-2 16,7 11 1,4-4 73,-2-10 1,5-1 0,-1-6-63,4-6 0,0-5 8,5 1 0,2-3 3,3 0 0,1-3 8,1-2 1,2-2 2,0-1 0,3-3 32,-4-3 0,3-2 0,-3-2 16,8-2 0,2-3 9,-15 0 1,3-1 0,2-3-1,-3-4 276,-4-3 0,-2-4 0,-1-2 0,0-1-258,0 0 1,-1-2 0,-1 0 0,-2-2-54,11-9 1,-3-2 0,-6-1-5,-14 9 1,-4-1 0,-3-1 17,5-21 1,-5-1-25,-5 15 0,-2-3 5,-3-3 0,-2-4 0,-2 4-14,-4 4 0,-3 2-9,-1-12 1,-6 0 19,-10 4 1,-4 5-21,2 11 1,-2 2 10,-10-10 1,-3 4-11,4 16 0,-3 2-6,-22-4 0,-4 3 0,13 7 0,-3 2-206,6 3 1,-3-1 0,2 3 210,-7 3 1,3 2-12,-2 0 1,0 2-294,1 3 1,0 1 267,1 2 0,1 1-99,2 3 1,0 2 58,2 2 1,1 1-28,3 3 0,1 2-45,1 0 1,1 4-526,-10 14 1,1 2 171,12-9 1,1 4-668,-1 2 1,0 5 0,2 0 1162,7-4 0,2 0 0,1-3 0,-4 6 0,2-3 0,7-5 0,-1 1 0</inkml:trace>
  <inkml:trace contextRef="#ctx0" brushRef="#br0" timeOffset="69480">21320 10535 12987,'-4'-5'2946,"1"1"-448,3 4-2330,-66 1-4861,43 6 4743,-15-3 0,3 3 24,24 9 1275,3 0-1276,5 0 784,4-1-740,5-1 6,6-1 6,7-1 2795,4-2-2784,4-2 6,3-3 5,4-1 146,22-4-118,-13-3-1247,14-2 1264,-22-5 28,-3-2-60,-6-3 83,-6-1-12,-6-2-56,-5 0-49,-5-3-18,-7 1-17,-5 0-22,-6 0 28,-16-2-2182,4 6 2250,-12 0 3,10 8-364,2 3 404,1 3-60,4 1 72,3 2-15,5 2 12,4 2 2994,4 3-3265,3 3 498,0 0-1466,8 8-242,3-3-799,6 6-1670,4-7 2861,5 3 1,-11-9 0,1 0 0</inkml:trace>
  <inkml:trace contextRef="#ctx0" brushRef="#br0" timeOffset="69818">22386 10464 18262,'-3'-4'1667,"0"1"-657,3 3-603,-68-26-3283,43 19 2920,-15-7 1,3 4 23,22 13 961,3 3-940,2 4 608,5-1-523,1 3-236,4-3 100,4 6-127,2-3 1646,6 3-1671,1-5 36,3 1 105,3-2 52,4 0 196,17 2-44,-7-5 132,11 0 50,-14-4 14,-3-4 225,1-7-266,-9 0-54,-2-7-120,-12 2-155,-3-2-96,-4-2-71,-4-1-60,-3-2-45,-5-1 24,-2 0 29,0 0 69,-2 4 126,2 2 54,0 3 56,1 5 71,1 2 26,2 4-68,0 3 9,0 6-197,-1 5-558,0 6-916,-2 5-2027,0 3 3469,-2 8 1,8-17 0,1 1 0</inkml:trace>
  <inkml:trace contextRef="#ctx0" brushRef="#br0" timeOffset="70202">21746 10952 18985,'30'-47'447,"0"1"1,-6 7 0,-4 6-356,-11 11 1908,-8 10-1956,0 3 742,-1 3-801,-1 1 370,-2 3-542,-2 1 189,-1 2 1396,-2 3-1325,0 2 9,0 4-21,0 1 98,2 1-100,3 8-49,3-4-55,4 4-59,2-6-11,12 6 26,-1-6 34,8 6-84,-4-8 132,2 0 39,1-2 80,9 0-1,-9-5 32,5 0-28,-10-6-7,0-2-111,-1-2-39,4-4-3,1-2 31,14-8-37,-7 3-923,9-7 908,-12 5-31,-2 0 125,-2 0-5,-3 1-1,-4 3 0,-3 1-10,-5 4-18,-3 2-95,-2 3 794,-3 2-1432,0 2 39,-5 5-561,-2 2-1449,-5 6 1862,-2 4 0,7-7 0,-1 0 0</inkml:trace>
  <inkml:trace contextRef="#ctx0" brushRef="#br0" timeOffset="70617">21430 11539 21010,'2'-38'165,"-1"1"0,0-23 752,-7 60-906,-3 4 11,-4 4-10,-5 6 10,-4 6-5,-4 6-3661,-4 5 3677,-1 6-22,-1 4 262,0 6-250,1 2-23,1 4-492,2 0 492,4 2 0,4 0 0,5-3-5,7-2-1,4-2 6,8-3-5,4-4 5,8-4-83,2-4 72,4-5-28,-1-4-34,-2-5-34,-1-4-111,-4-3-196,-1-3 2166,0-3-3734,1-3-6487,-1-1 8469,0-2 0,-6 0 0,-3 0 0</inkml:trace>
  <inkml:trace contextRef="#ctx0" brushRef="#br0" timeOffset="70876">22218 11435 20744,'31'23'62,"-3"2"-3198,-9 7 3147,0 5-28,0 4 1195,-1 7-1194,-4 6 432,-4 6-489,-7-27 0,-1 1-75,-3 1 0,-3 2-163,-1 0 0,-2 1-336,-3-1 0,-5 2 647,-4-1 0,-3 2 0,2-5 0,-7 16 0,4-17 0,0 1 0</inkml:trace>
  <inkml:trace contextRef="#ctx0" brushRef="#br0" timeOffset="72518">15860 12505 11838,'0'-6'5210,"0"2"-2029,0 4-2492,-16-62-152,11 41-319,-3-14 1,0 2 129,8 22 139,0 0-240,0 4-169,0 1 1,0 6-12,1 9 11,0 2 12,1 10-6,-2-1 112,-3 15-28,-4 6-95,-2-1-1075,-2-3 1041,3-13-450,1-2 416,2-3 12,1-2-6,2-2-5,2-2 27,0 2 981,2-6-975,0 1 495,1-6-259,-1-2-119,-1-2-32,1-4-63,-1-3-16,0-4 45,1-12-23,-1-9-50,-1-2 5,0-2 28,-2-4-10,0 11-12,-1-8 11,0 16 0,2 3 34,0 0-40,0 8-21,1 1-24,0 6-44,0 3 56,2 7 0,0 0 0,2 10-5,-1 0-6,1 16-12,-2 7-38,-1 2-63,-3 0-1307,-3 4 339,-1-11-1591,0 11 2683,4-10 0,1-16 0,1-2 0</inkml:trace>
  <inkml:trace contextRef="#ctx0" brushRef="#br0" timeOffset="73260">14147 12731 11620,'1'-4'5730,"0"1"-3478,-1 3-2185,12-22 0,-8 18-5,10-16 0,-11 25 10,-1 1 24,-1 0 21,0 0 18,-1 1 16,-2 0-28,-1 1 6,-4 0-17,-2-1-12,-1 2 7,-1-2-23,0 0 11,-1-2-5,-1-1 16,1-2-5,-2-1 5,0-1 12,0-2 33,2-2-5,-1-5 0,2-1-23,1-3-16,2-2-35,2-2-4,2-3-7,1-1-33,3 0 17,1 2-17,3 0-6,2 3-10,3 1 16,5-1-23,-3 5-5,5 0-5,-5 8-12,0 1 6,1 3 11,-1 3-6,7 11-5,-3 0 11,4 10-45,1 9 23,-6-5-12,1 13 28,-9-9-880,-3 3 886,-7 1-11,-4 3 8,-5-10 1,-3 0 2,-11 18 5,6-17 1,-1 0-1,-14 10 1,-1-5 5,0-5 12,2-6 5,3-8 22,5-4 12,3-7 38,5-3-10,4-4 16,3-3-5,3-4-28,3-4 5,3-1-11,2-2-16,4-1 874,2 1-869,12-4-45,-1 5 6,8 0-3403,-4 7 3391,2 4 1,2 1-6,1 5-22,11 10-12,-9 1-33,5 10-101,-12-1-213,-4 3-561,-2 4-1908,-2 1 2283,-4 6 0,-3-18 0,-3 0 0</inkml:trace>
  <inkml:trace contextRef="#ctx0" brushRef="#br0" timeOffset="75725">7603 10608 8640,'-4'-7'4000,"1"2"-2751,3 5 4430,0 0-5309,-11-53-56,6 37-630,-10-41 500,9 53 76,-1 0-199,-1 3-38,-1 1-12,-2 2-6,-2 4-5,-2 5 12,-3 4-1,-2 5 6,-2 3 5,-1 2-1516,-1 3 1499,1 1 7,1 0-2511,3 2 2499,3-2-6,3-1-430,6-2 424,2-4 1,7 5 34,10-5 10,1-2-5,7-10 974,-2-6-963,2-4 6,2-3-1,0-4 3153,1-3-3147,-1-3 1,1-1 775,-2-1-720,-3-2 51,-1 0 33,-4-2-16,-5 1-11,-3-2-29,-3 0-38,-3 1-18,-4-1 0,-3 2-16,-5 0-17,-1 2-6,-1 2 0,-8-1-16,8 5-1,-6-1-22,9 6-28,2 2-67,1 2-241,2 0 106,2 3-34,2 2-139,1 5-1445,2 8-505,-1-1-7478,5 11 9236,-2-14 0,2 1 0,-2-11 0</inkml:trace>
  <inkml:trace contextRef="#ctx0" brushRef="#br0" timeOffset="76156">9250 10352 19484,'-7'-41'472,"0"-1"1,1 5-1,-1 8-214,0 22-85,0 3-83,0 2-45,0 2-34,2 0-22,0 1 16,1 4-10,1 4 16,0 4-6,0 4 1,0 3 5,1 3-28,0 3-3386,1 2 3347,-1 2-78,1 1-227,-2 2-344,2 1-993,0-1-3074,0 1 4772,1 1 0,0-16 0,0-3 0</inkml:trace>
  <inkml:trace contextRef="#ctx0" brushRef="#br0" timeOffset="76797">10292 10340 8612,'3'-6'5825,"-1"1"-4390,-2 5 2485,0 0-3869,3-4 10,-2 9-33,3-4-16,-2 9 4,0-4-4,0 1 16,0-3 11,0 2 34,-2-2 16,1 1 12,-1-2 17,0 1 21,0-2 57,0 1 364,0-2 343,-1 0-629,1-6-201,-1-2-28,0-6 0,5-9-29,2 2 1,5-7 0,2 5 5,2 2 12,1-2-12,2 4 29,6-5-29,-6 8-5,4-2-11,-9 10-12,-1 2 6,-2 3 0,-2 2 6,2 7-1,-3 1-5,1 9 6,-5 10-12,-1-4 6,-4 12-5,-9 7-7,-9 9-585,-2 1 597,-3-1-796,9-19 796,0-4-6,4-3 0,2-6-5,4-4 11,2-4-22,2-3 11,1-4-1,4-1-16,1-2 431,13-5-532,0-1-56,11-5-57,-2-1-60,4-2-2642,4-2 2440,1-2-2436,2-1 2022,1-2-1888,0-2 701,1-1 2077,-6 4 1,-1 0 0,-3 2-1,15-9 1</inkml:trace>
  <inkml:trace contextRef="#ctx0" brushRef="#br0" timeOffset="77547">11969 10198 20666,'-14'-41'577,"3"3"-544,15 31-10,2-5-7,5 3 35,13-5-29,-3 3 1,10-4-12,-8 6-17,0 1 6,7 1 6,-2 4-6,-1 2-6,-5 5-11,-8 3-5,0 2 16,-2 1-5,-2 2 6,1 10-18,-6 5 23,-2 1-541,-8 0 558,-2-8 17,-11 13-6,6-12 28,-7 7 5,11-18 35,0-3 425,-1-1-314,4-3-11,-2-1-50,4-3 557,0-1-591,1 0-39,-1-2-17,2 1-28,-1 0-22,2-1-34,0-2 5,3 2-10,3-2 16,3 2 6,3 0 5,3-2-11,2 2-11,5 0-5,2 0-12,4 0 0,0 0-28,12 2 12,-11 0-23,5 2 0,-16 2 11,-5 1 17,-5 2 45,-4 3-17,-2 2 0,-6 0-3392,-1 3 3375,-7 0-62,-8 6-84,-4 1-156,-7 6 101,8-7-549,-1 0 134,13-8-375,-4 1 2562,7-6-5194,1 1 3668,1-2 0,3-2 0,1 0 0</inkml:trace>
  <inkml:trace contextRef="#ctx0" brushRef="#br0" timeOffset="78181">14331 10203 13166,'0'-7'3658,"1"1"-2600,-1 6-168,0 0-200,6-61-147,-5 39-319,3-12 0,-2 0 504,-5 17-431,1 5-45,-3 0-62,1 6-67,1 3-72,0 1-46,2 1-21,-1 2 16,-3 9 5,-2 1 18,-3 10-6,-1 0 0,0 2 11,-1 3-11,2 0 0,0 0-6,3 0 6,1 9-12,3-9 6,3 5 12,8-5-1,1-9-5,8 2 17,-2-10-1,1-3 6,2-2 40,1-3-1,2-1 12,0-4-1,1-1 1,0-5 5,-1-1 0,-2-1 17,0-2-5,-3 0 16,-1-2 168,-1-4-128,-4 5 27,-1 0-33,-5 8-12,-2 2-38,-1 3-79,0 1-28,-3 7 5,0 0-5,-1 7-5,1-1-57,0 7-5,1-3-67,1 5-90,2-4-185,3 0-258,2 1-577,2 1-1231,3-1-6257,1-2 7884,-2-3 0,-5-6 0,-2-3 0</inkml:trace>
  <inkml:trace contextRef="#ctx0" brushRef="#br0" timeOffset="78839">15926 9874 21304,'2'-39'258,"-4"9"-219,-7 30 62,-18 3-79,8 0 1,-14 4 5,12-1 0,-1 0-6,-1 0 0,1 1-5,0-2 0,1 0 0,1 0 0,1-2 27,-2 1-4,8-2-12,-1 0 16,9-2 24,2 1 268,2-1-285,0 0-34,0 3 11,-1 0 11,-2 2-11,-1 2 0,-1 1-17,-1 3 6,0 0-6,1 2-5,0 2 22,0 8-28,2-4 11,0 5-22,4 0 22,0-1-11,0 0 0,0-4 11,0-8 34,0 0-17,0-4 5,0-1 141,0-4 800,0-1-918,2-6-16,1-1-7,3-5-10,3 1 5,2-2 22,12-4-16,-5 3-1,8-2 6,-8 7 29,5-1-52,-7 4-4,7 0-12,-11 4-12,10 8 7,-9-1 16,4 7-11,-2 6-11,-3 4-3387,-1 1 3398,-6 2 0,-3-8-33,-4 10 21,-2-7-10,-2 7 0,-2-9-12,-1-1-16,-2-3-46,-1-1-49,-2-2-2364,-2-2 2094,-1-1 1309,-2-2-1897,0-1-638,-1-3-1943,2-1 3079,0-1 0,9-1 0,1 0 1</inkml:trace>
  <inkml:trace contextRef="#ctx0" brushRef="#br0" timeOffset="79072">15909 9867 13928,'1'-3'4116,"1"1"-5619,-2 2 1553,39-38 1387,-24 27-1449,11-11 1,0 3-1470,-15 15 1335,4 1-146,-8 3-150,0 0 1932,-1 1-3164,1 1-3183,-1 1 4857,1 2 0,-4-3 0,1 1 0</inkml:trace>
  <inkml:trace contextRef="#ctx0" brushRef="#br0" timeOffset="79790">18805 9623 18044,'-1'-5'1267,"-1"2"-472,2 3-666,22-61-5717,-7 37 5610,1-13 1,2 1-1072,6 17 1060,4-1 713,5 3-736,5 0-10,5 2-17,3 2-6,2 3-484,1 3 450,-2 4-38,-2 2 1575,-5 6-1996,4 9 270,-17 2 32,-1 6 73,-20-4 2598,-17 13-2569,-21 6 117,-5 2-297,-14-1 331,11-11 22,-2-1-1883,0-2 1895,1-1 10,3-1 247,4-3-247,6-2-5,6-2 45,4 1 12,10-6 38,4 1 789,10-6-794,6-3 3403,23-2-3510,-4-3-5,18-2-402,-10-4 419,2-2 66,16-7 46,-4-4-46,-3-2 85,-8-12-112,-25 11-46,-1-12-16,-12 8 0,-2-3-16,-4 0 21,-3-1 6,-3 2 12,-2 0 16,-2 3 34,0 2 55,0 3 52,2 4 55,1 2 375,0 2-374,4 5-73,1 2-119,4 6-60,0 2 383,4 4-395,2 3 5,5 6-5,3 3 0,3 5 6,1 4-426,2 3 398,-1 3-56,5 21-29,-11-11-100,0 16-130,-13-17-267,-7 0-444,-7-2-1159,-7-1-2985,-4-2 5192,-6 2 0,14-18 0,1-1 0</inkml:trace>
  <inkml:trace contextRef="#ctx0" brushRef="#br0" timeOffset="80597">21285 8878 16779,'0'-5'2280,"0"1"16,0 4-2274,-28-50 0,14 38-5,-29-33-17,27 49 11,-5 3 1,5-2 4,2 0-4,-1 0 44,-7 1-17,7-2 17,-6 1 5,8-3-10,1-1 5,1-1 11,2 0 84,-1 0-50,4 0 6,1 0 5,4 0 219,0 0-331,0 2 22,-1 1 6,-1 5 11,-2 0 0,-2 5-11,-2 1-5,1 4-6,-3 2-12,1 2 1,-3 12 16,-2 16-16,4-9-1,2 6-10,7-17 22,0-7-12,1 4 23,-1-10 51,-3 6-35,0-8 7,-2 6 16,2-11-17,1-1 12,0-3 16,1-1 46,2-3 1035,-1-1-1053,2-6-55,-1 0-7,1-5-4,2-1-24,1 0 7,2-2-12,3 0 0,1 0 6,2 2 11,1 1 6,1 1-23,2 2 0,0 2-28,0 0-5,2 2 27,0 0-10,2 2 5,15 2-11,-6 1-1,13 4 7,-8 1 5,0 2-23,17 6 12,-12-3-446,9 6 418,-20-5-12,-5 1 7,-6 0-12,-8 0 5,-5 0-5,-8 1-39,-7 1-23,-11 1-27,-6 0-23,-6 0-51,-2-1-731,-1-1 598,1-1-108,3-3-1280,-8 1 491,14-6-965,-3-1 2214,14-4 0,8-1 0,2 0 0</inkml:trace>
  <inkml:trace contextRef="#ctx0" brushRef="#br0" timeOffset="80867">21210 8928 15692,'1'-3'2649,"-1"1"-335,0 2-2079,69-58-2657,-40 37 2526,13-13 0,-1 2 80,-14 18-32,0 0 715,-1 0-760,-1 1-35,-2 1 452,-3 2-451,-4 2-6,-3 2-33,-5 2 1399,-2 2-1472,-4 0-656,-1 2 365,-4 6-325,0 0-779,-2 8-2666,0-2-4369,1 0 8469,2-1 0,0-6 0,2-1 0</inkml:trace>
  <inkml:trace contextRef="#ctx0" brushRef="#br0" timeOffset="81199">22031 9127 15804,'-5'0'2100,"2"0"3334,3 0-5249,-44-5-62,33 2-73,-30-5-22,45 4-5,5-1-7,4-2 1,4 0-11,4-1 33,35-9-28,-17 5-200,-7 3 0,0 0 212,8-2-7,0 0 24,20-7-35,-16 5 12,12-4 0,-21 7-6,-4 0-3272,-7 2 3255,-4 2-295,-7 2 201,-4 1-147,-4 1-1010,-4 0 1,0 2 0</inkml:trace>
  <inkml:trace contextRef="#ctx0" brushRef="#br0" timeOffset="82430">12264 12039 20920,'34'-50'755,"0"9"-477,-9 31-110,5 1-72,3-2-39,5 0-561,3 0 513,1 0-128,-6 2 1,1 1-314,5-1-32,18-5-37,-41 12 164,-8 0-115,-4 1 35,-5 2 32,-6 2 261,-4 3 118,-8 4-11,-5 2-2976,-4 1 2993,-5 3-377,-3 0 517,-2 2-2138,-1 0 2465,-2 0 13,2 1 9,-1-1 2,3-1 1949,-1 0-1931,3-2 214,0-2-367,4-1 2957,0-1-3295,4-2-3540,-3 2 3235,11-5 71,-2 1-237,14-5 137,1-2-6,9-4 367,13-7-1,21-9 125,-11 5 1,2 0 3147,26-12-3079,-18 9 0,1 0-10,-7 3 1,-2 1-70,0 0 1,0 1 174,18-8-388,-24 11 9,-8 3 6,-6 3-36,-14 6 63,-5 2 6,-12 7 403,-3 2-394,-6 2 12,-2 3-1691,-2 0 1,-2 1 1735,-11 5-27,10-4 0,1-1-17,-6 1 63,-14 8-15,14-8-7,-7 5 5,20-12-6,7-3 255,4-2 5,5-2-13,4-2 35,3-3 236,3 0-142,9-7 3347,2-1-3368,9-6-256,2-2-3,6-1-3405,5-4 3333,6 0 35,5-2-437,5-1 244,-12 6 0,3 0-275,3 0 1,1 0-118,-1-1 1,0 2-810,-3 1 0,-2 2 1246,16-4 1,-25 9 0,-3 1 0</inkml:trace>
  <inkml:trace contextRef="#ctx0" brushRef="#br0" timeOffset="83639">22777 8629 20722,'16'-12'577,"-2"0"-499,-12 7-28,2-1-10,0 0-7,2-2-10,2 0-1,1-1 0,4-2 1,2 1-6,1-1-1,4-1-10,1 0-6,3 1 22,1 0-5,0 2 22,-1 1 34,7-1-39,-9 3-17,4 0-1,-10 5-16,-2 0-5,-1 2-1,-1 2 6,0 3-5,-1 4-1,0 2 6,-2 4-6,0 0-5,-3 2 11,-2 1-5,-1 1 5,-2 2-6,-3 1 6,-2 1-6,-4 1-5,-1-1 28,-2-1-11,-1-2 22,0-3 5,-1-2 1,-1-2 16,1-4 34,0-1 7,0-3 26,2-1 62,1-2 415,-2-1-443,6-4-22,-3-1-6,7-3-22,1-1-17,0-2-28,1 0-22,3-1-1,1-1-10,5 1-12,2-1 22,12-2-27,-5 4 11,9 0-17,-8 5-11,2 3 11,0 0-6,1 4 0,2 2 1,1 5-3393,2 2 3387,0 1-1050,0 0 1033,-4 2 5,-2-1-16,-7 1 0,-5 0 28,-5 1-17,-14 8 17,-4-6 2860,-13 6-2883,-2-9-10,-5 1-96,-19 3 559,11-6-598,-11 3-90,17-8-156,2-3-366,2-2-726,2-2-2925,5-2 4442,1-3 0,13 2 0,1-3 0</inkml:trace>
  <inkml:trace contextRef="#ctx0" brushRef="#br0" timeOffset="84239">23715 8498 14796,'-3'0'4263,"0"0"-2404,3 0-1932,68-48-4418,-9 24 4396,-9-4 0,1 1-9,-15 17 1,-3 4-280,16-2 109,-2 2 689,-3 2-903,-5 2-201,-5 2-235,-8 3-112,-8 2-62,-7 5-145,-7 1-202,-10 3-230,-8 2-140,-11 2 247,-7 1 515,-6 3 521,-6 1 1844,-1 2-1312,-1 1 107,0-1 240,1 1 135,3-2 162,5 0-1594,4-1 1847,7-3 915,0 3 194,11-6-741,3-1 18,11-8-202,6-4-341,5-2-304,5 0-178,5-1-45,20-2-146,-5-1 57,-3-2 0,1-1-23,6-4 67,10-5 50,-20 2 63,-5-2 16,-4-1-23,-5-2-61,-5-2-45,-3-3-50,-4-1-34,-1-2-11,-5-2-632,-11-14 666,0 10 44,-11-8 28,2 14 51,-2 1-556,-2 4 634,-1 2 796,-17-5-740,18 11 2227,-11-6-2350,28 13 812,2 1-936,6 3-10,2 0-90,6 3 1628,8 6-1634,5 1-5,9 8 65,-3 1-77,3 3-3192,3 3 3170,0 3-28,-2 2-5,-2 1-141,0 12 90,-11-10-39,-3 8-370,-15-2-1007,-12 1-2012,-1 0-5478,-7-7 9018,7-15 0,7-8 0,4-4 0</inkml:trace>
  <inkml:trace contextRef="#ctx0" brushRef="#br0" timeOffset="84788">25137 8480 19411,'-4'-45'285,"1"0"1,2-1 0,5 6-163,8 15-4544,11-6 4505,1 11-16,8 1 1442,4 3-1459,4 3-92,3 4 75,1 3-12,0 3-1715,-1 4 1693,-2 5-5,-4 5 1883,6 15-1889,-12 9-12,-8 16 7,-23-5-682,-17 2 664,-13-12 6,-7 2 6,-6-1 597,-3-1-589,12-13 0,-1 0 1583,-17 9-1572,19-11 0,1-2 44,-8 4-47,-5 4-5,15-10 649,0 2-643,19-11 448,6-2-375,2-2 1462,6-2-1418,4-1-5,7-1-46,8-1-16,9-2 11,30-6-50,-7 2-734,-16 2 0,1-1 711,22-1-14,-29 3 0,1 0-6,-1 1 1,3-1-155,17 1 1,1 0 11,-13 1 0,0 0-960,13 0 1,-1 1 623,-17 1 0,-2 0-2149,10 2 1,-2 0 2663,20 2 0,-10 1 0,-29-2 0</inkml:trace>
  <inkml:trace contextRef="#ctx0" brushRef="#br0" timeOffset="85040">25102 9088 15528,'56'-27'16,"0"0"1,-13 9 0,2 0 0,-5 5-752,-8 5 1,-2 3 734,13-3 0,0 0 5,18-2-404,0 0 360,-2 2 119,-1 0-214,-2 2-618,-4 0 338,-2 3-202,-5 1-1293,5 2-202,-18 3 2111,4 5 0,-26-4 0,-2 4 0</inkml:trace>
  <inkml:trace contextRef="#ctx0" brushRef="#br0" timeOffset="85266">25171 9223 16364,'-8'0'4084,"2"0"-3138,6 0 1485,0 0-2263,73-24-3616,-26 12 3515,7-3 0,3 0 0,-23 9 0,-2 1-158,2 0 0,0 0 164,0 0 0,-1 1-1062,0-1 1,-1 1 1072,29-3-23,-6 1-185,-6 1 174,-8 1 68,4-3-124,-21 3 1532,1-1-1644,-22 4 726,-2 1-5161,-1-2-1774,-2 1 6327,1 0 0,-2 0 0,2 1 0</inkml:trace>
  <inkml:trace contextRef="#ctx0" brushRef="#br0" timeOffset="330151">21735 4447 7789,'0'-6'2560,"0"1"3371,0 5-5639,-42-60-40,23 43-143,-7-16 0,0 4 93,5 28-23,0-1-34,-1 3-33,-1 2 40,-8 8-102,7 1-11,-6 8-16,12-2-12,2 2 0,3 1 0,5 1-5,4 0 5,2-2 34,12 9-17,-1-9 5,10 6-10,-1-10 5,1 1-6,2 0 1,3 0 5,12 8-23,-7-6 3,-1 0 1,-1 2-9,1 6 17,5 3 0,-23-11 22,-9-9 0,-4-1 67,-11 3 90,-28 0-134,5-2-12,2-5 1,-1-1-6,-2-1-5,-14-1-12,19-2-28,0 0-51,3 0-129,4-1-402,5 0-2051,4-2-5292,4 0 7925,5 1 0,4 0 0,3 1 0</inkml:trace>
  <inkml:trace contextRef="#ctx0" brushRef="#br0" timeOffset="331004">21800 11929 16746,'-43'-19'-215,"1"-1"0,3 3 0,3 6 138,3 17 435,1 4-52,2 0 1762,4 3-1871,4 0-57,6 3-45,2-1 128,6 1 595,3-1-1012,3 6-117,3-7-76,2 6-95,2-6 310,3-1-375,0 1 86,4 0 164,1 0 72,3 1 132,3 1 86,3 0 111,17 7 77,-6-5 76,13 3 679,-12-6-802,0-2-19,0 1-73,5 5-16,-14-5-39,1 3-24,-19-8-82,-3 1 137,-16 2 800,-3-3-455,-28 6-103,9-7-20,-15 3-301,11-5 301,0-1 67,1-1-21,3-2-443,2 0-205,4-1-430,4 1-2027,5 0 2813,3 1 1,8-2-1,1 0 1</inkml:trace>
  <inkml:trace contextRef="#ctx0" brushRef="#br0" timeOffset="348885">10712 4176 13825,'-44'9'799,"0"-1"1,5 0-1,7-2 1392,21-4-1634,5-1 521,2 0-995,19-4 316,0 0-339,18-4 199,-1 0-239,6-2-4,7-1-3150,6-2 3203,5 1-78,5-2-156,-30 6 1,1 1 155,0-1 0,0 1 0,1-1 0,-1 1-988,-1-1 1,0 1 948,30-6 44,-23 5 0,-1 0-60,14-4 118,7-1 33,-33 7-5,-9 1 222,-8 1-176,-11 3 1581,-24 2-1706,-9 4 0,-5 1 184,8-2 1,-2 1 8,-14 4 1,-2 1-573,4 0 1,2 0 804,9-2 1,-1 1 3,-11 3 1,1 0 790,14-4 1,0 1-531,-10 3 1,0 1-168,11-5 1,1 1-173,-14 4 0,2 0 238,3-1-468,-1 1 56,26-6 38,10-4-62,20 0-748,24-12 562,-5 2 1,2-2-3,-1-2 1,1 0 20,4-1 0,0-1-346,-7 2 1,-1 0 343,1 1 0,1-1-945,1-1 1,0 1 1002,0 0 0,0 0 317,-2 0 1,3 0-494,19-7 0,0 1 179,-22 7 0,-2 0 3,16-6 0,-4 2 105,-16 5 1606,-9 1-1582,-10 3 1199,-8 2-3289,-24 5 1615,-4 1 104,-20 6 22,1 2 2810,-5 2-2716,-7 2-483,29-7 0,-2 1 464,-16 4 1,-1 1 1007,11-3 1,0 0-763,-12 5 1,1-1-37,14-5 0,3 0-4,1 0 1,1-1 44,-25 10-32,8-3-586,5-1 634,19-6 58,5-1 76,21-8-1049,8-2 705,27-9 56,-3-2 770,19-8-743,-8 1-18,5-1-179,-11 5 1,3 0-443,3-1 1,0 1 772,4 0 1,-1 0-1,-17 6 1,-3 1 0,3 0-1</inkml:trace>
  <inkml:trace contextRef="#ctx0" brushRef="#br0" timeOffset="370347">16832 1559 23915,'-15'-44'-866,"0"-1"1,1 7-1,5 6-497,13 17 2761,0 6-408,0 3-25,-1 1-575,-1 2 94,0 2-520,-1 0 2021,2 5-2344,-1 1-459,3 13-161,-1-1-53,2 8-2,-3-3-87,1 2-167,0 0-124,-1 1 2063,2 0-181,-1-3-138,2 0-222,1-3-126,2-3 15,8 3-3877,-2-7 4417,5 0 745,2-8 214,-5-3 146,6-3 673,4-10 424,-4-1 394,8-8-535,-6 2-1347,2-3-1253,1-2 0,3-3 0,1-1 0,3-2 0,1-1 0,0 0 0,1 1 0,-2 1 0,-2 1 0,-4 1 0,-1 3 0,-6 2 0,-2 3 0,-4 2 0,-2 5 0,-3 2 0,-3 5 0,-3 3 0,-1 1 0,-2 4 0,0 4 0,-1 5-3513,-1 6 3110,-2 8 1,1-12 0,-1 2-1</inkml:trace>
  <inkml:trace contextRef="#ctx0" brushRef="#br0" timeOffset="379967">23268 9377 7772,'-7'-1'4335,"2"-1"-3013,5 2 4049,0 0-5056,0-36-46,2 24 117,2-27-263,-1 35-72,1 2-35,-3 1 40,-1 1 6,0 5-12,0 0-5,0 5 0,0 0 78,0 6-44,-2-4 5,-2 5 89,-3-2 23,-4 0-95,1-2 50,-2-1-95,7-8-22,0 0 134,4-3 5,1 0 264,6-3-251,1 0-2,22-6-139,-2 0-17,19-4-11,-5 0-11,6 0-399,3-2 415,4 1-678,1 0 650,-1-1 6,-1 3-11,-6-1 5,-6 2 34,-8 1 34,-8 2 61,-8 3-11,-8 1-6,-5 2-94,-3 0 342,-9 2-382,-1 1 734,-12 3-689,-4 2-6,-8 2-1696,-7 1 1,-3 1 1695,-13 1-9,10-1 1,1 0-60,-4 0 74,2 0 0,-13 4-12,17-5 18,-6 3-18,22-7 12,8-1-17,5-2-22,5-1 22,5-1 3366,3-1-3355,7 0-11,3-3 17,10 0 0,4-4-11,7-1-6,6-1 0,3 0-196,-8 3 1,2-1 178,1 1 0,0 0 17,1 1 0,-1-1-11,25-2-11,-23 5-29,-6 1-16,-7 1 22,-7 1 29,-8 0-52,-19 6 29,-24 4 56,-9 5-737,-16 2 720,8-3 12,-6 1-1,-2 1-6,29-9 1,-1 1 28,-28 9-6,22-7 0,0 1 5,-14 4-22,-4 1 1,31-9-18,8-1 12,8-3 486,5-2-436,4 0 28,5-1-5,4-2-23,9-2-23,7-3-3141,8-3 3125,6-1-6,9-2-687,-9 3 0,1 0 673,-9 2 0,1 0-153,10-2 1,-1 0 127,15-4-5,-3 1-68,-3 1-95,-6 0-179,-5 2-1911,-7 2 584,-7 1-503,-7 2 2205,-6 2 0,-7 2 0,-2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11T15:12:43.0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6431 2608 19764,'-28'-50'754,"0"-1"0,2 4 1,0 11-447,-5 20-2385,-2 4 2245,-1 4-56,-2 4-28,-2 3-22,-1 6-29,-2 4-2867,-1 9 2862,0 4-6,1 6 77,10 3 1,1 2-100,-5 10 0,11-8 0,3-1-6,9 2 6,6-1-153,8 12 164,6-15 0,7 7 17,4-18 11,3-5 12,2-4 22,4-6 61,17-6-56,-9-6-16,13-6 0,-13-6-6,1-6-410,-1-2 416,0-4 16,-2-3 6,-1 0 2027,3-14-2021,-13 13 16,0-9-1529,-13 16 1540,-6 4 177,-1 3-166,-3 4 1213,-1 3-1241,-2 5 376,-1 2-437,-2 3 3409,-4 1-3448,1 3 12,-4 4-1,-3 10-6,3 1-5,-3 9 6,6-3-6,1 4-415,2 2 421,2 2-6,2 1 0,2 1-6,2-1 12,4 0-3259,3-2 3247,5-2 6,4-4-5,3-3 5,2-5 0,2-2 0,3-4 11,0-5 0,3-1 6,2-5-333,2-4 316,2-6 11,0-4 5,0-3 0,-1-4 13,-3-1 0,-4-2 4,-4-1 6,-6 1 273,-4 0-284,-5 2 10,-3-1-12,-4 1-20,-1 1 55,-6-18-39,1 16 1,-3-12 5,4 20 3213,1 1-3228,2 1 17,0 1-13,2 2 0,2 1 5,4 0-22,11-2 0,-1 5 0,8-2 0,-3 7 6,2 1-6,1 1-11,1 3 16,-1 1-22,-1 3 1,-1 3 4,0 2-10,-2 2 22,-1 2 0,-1 3 0,-2 2 0,-2 2 6,-1 1 509,-2 2-527,-1 13 12,-5-9 0,1 8-5,-6-11 16,4 9-11,0-9 17,8 12-17,-5-19 0,4 0 11,-3-10-11,1-5 11,1-1 12,12-9 33,-2-1 4,10-8 5,-4 0-8,2-2-57,1-2 17,-1-2 0,-3-1 22,-3-1-73,-4-2 2,-4-1 17,-3-1-14,-3 0-3301,0 0 3397,-4 2-917,1 3 923,-2 2-1,-2 3 1,-1 2 11,-1 2 39,0-2-78,-1 6-6,0-1-11,-1 5 2952,0 0-2958,0 1 1336,0 0-1347,1 3-11,0-1 6,0 0 11,-1 1 201,1 0-207,-1-1-5,1 1-6,0-1 17,-1-2 0,-2 1-17,0 0 0,-1 0 11,1 1 0,1 1 6,0-1 29,-1 1 22,0-1 86,-1 0 25,1-1-88,-2 0 11,-3-2-10,2 1 18,-3 0-31,2-1-47,1 2-58,0-1-57,1 2 114,1 1 14,0 0 34,2 1 9,0 0-35,1 0 69,3 4-215,3-1 73,3 3-27,1-2 36,3 0-22,9-1-4,-2 1 3,7-2-3,-5 0 217,12-1-63,-7 0 23,10-1-3454,-11 1 3366,-1-1-871,0 0 848,-2-2 19,3-1 2,-8 0 25,-1-2-4,-10-1 2961,-3 0-3064,-2-4 1252,-1 1-1300,-4-6-83,1 2 36,-5-9-26,4 11 31,-1-4 19,3 7 37,1 3 107,0 0-26,1 4 144,0 1 3,1 6-96,1 1-51,1 8 26,0 3 29,-2 18-12,-3-3 59,-3 15-80,-12 13-1359,0-10 1385,3-6 1,0 0-1584,-1 11 1517,7-21 0,2 1-181,5 10-1128,22 13-236,0-19-1347,23 5 2863,4-21 0,-21-12 0,1-3 1</inkml:trace>
  <inkml:trace contextRef="#ctx0" brushRef="#br0" timeOffset="199">8598 2366 16931,'-6'-3'3316,"1"1"-951,5 2-1467,0 0-894,27-52-145,0 38-595,10-14 1,4 4-2506,15 23 536,-18 3 0,0 0 2749,19 6 0,-27-2 1,-2 0-1</inkml:trace>
  <inkml:trace contextRef="#ctx0" brushRef="#br0" timeOffset="339">8635 2659 20406,'47'-16'-522,"1"1"1,-1 0-1,1-1 1,-1 1-1,-8 3 1,2 1-1,-3 0 1</inkml:trace>
  <inkml:trace contextRef="#ctx0" brushRef="#br0" timeOffset="864">10687 2181 19126,'0'-5'2229,"0"2"515,0 3-2721,-77-41-2557,39 36 2648,-12-14 1,-2 3 43,4 27 69,-5 1 40,-4 2-11,-2 0 6,0 0-1,1-2 2,5-2-159,7-2 576,9-3-659,9-2-2,9-1 16,7-1 432,6-1-484,4 0-1,1 0 13,1 3 1252,1 0-1264,3 21-88,-1-5 5,2 19-32,-3-7 96,-5 7-1602,-2 4 1657,-4 6 95,-2 3 32,-1 2 5,2 1-23,2-1-185,4-2 125,4-2-868,7-4 773,6-4-54,9-5-2353,7-5 2342,5-5 33,5-6-987,5-6 1012,1-4-354,2-6 158,2-3-891,-11-5 0,0-2-4016,25-4 5133,-16 0 1,-3 0 0,-8 1 0,-1 0 0</inkml:trace>
  <inkml:trace contextRef="#ctx0" brushRef="#br0" timeOffset="1325">11577 2400 22913,'-17'-43'354,"0"0"1,3 5 0,3 11-355,8 22 191,3 9-191,-1 5 98,1 8-92,0 8-12,0 8-1524,0 9 1491,0 6 22,0 8-73,0 7-50,0-31 0,0 4-1036,0 17 0,0 3-2411,1-14 1,-1 1 3586,0 20 0,1-4 0,0-13 0,0-3 0</inkml:trace>
  <inkml:trace contextRef="#ctx0" brushRef="#br0" timeOffset="1515">12295 2797 21315,'0'-4'1737,"0"1"-712,0 3-1591,-50 60-1034,34-30 594,-12 9 1,2 2 492,19-2 1,3-18 0,1-1 0</inkml:trace>
  <inkml:trace contextRef="#ctx0" brushRef="#br0" timeOffset="1956">13406 2459 21620,'-4'-45'562,"0"0"0,1 3 1,-2 7-233,-1 6-5478,-4 4 5344,-2 3 551,-3 4-652,-3 2-11,-3 4-22,-4 3 815,-2 4-821,-3 2-11,-4 6-11,-1 4 5,-2 6-17,0 8-11,1 4 6,0 6-17,2 4-586,4 2 597,4 2-6,5-1 1,5-1 0,6-2-1,6-2-5,3-5 2191,7-1-2191,3-6-1889,6-3 1911,2-5-278,4-4 312,2-4-6,1-4 12,2-4 12,1-3 625,2-5-643,0-4 11,0-3 12,-1-2 376,0-1-209,4-9-117,-9 7 3138,2-6-3144,-11 11-11,-3 1 750,-1 4-750,-3 3-12,-2 3-4,-2 3-1,-2 1-90,0 5-5,-1 2 0,0 6 0,-1 15 0,0-1-11,-1 14-3420,0-4 3308,1 5-163,0 5-528,-2 4-380,0 4-2193,-1 4 3387,1-22 0,0-4 0,2-9 0,-1-4 0</inkml:trace>
  <inkml:trace contextRef="#ctx0" brushRef="#br0" timeOffset="2222">13939 2953 20526,'0'-3'1821,"0"0"704,0 3-2474,61-23-1,-41 22-39,15-9 0,-4 6 6,-22 19-11,-2 4-5728,-2 3 5543,-2 4 1139,-3 3-960,-6 5 0,-1 1 0,4-7 0,-10 25 0</inkml:trace>
  <inkml:trace contextRef="#ctx0" brushRef="#br0" timeOffset="2668">15073 2416 14928,'-11'-46'444,"-1"0"0,2 3 0,-2 9 1491,-2 17-1800,-4 4-751,-3 7 661,-5 3 5,-5 6 807,-3 5-807,-6 7-16,0 8 5,-2 6 6,2 5-15,14-4 1,2 1-14,-10 17-12,14-15 1,2 1-11,1 13-740,5 0 740,5 0 541,6-14 0,1 0-542,3 15 78,5 12-77,4-22-7,2-5 1,4-2 6,1-4 1579,5-4-1568,2-4 180,4-4-175,3-6 6,1-4-1793,-1-3 1832,-1-6 422,-4-2-399,-3-6-1563,-4-2 1562,-3 0 250,-5-3-171,-1-7-73,-7 5 1725,-2-12-1736,-7 15 1797,-3-4-1819,-5 10 3385,-3 2-3363,-16 3-45,4 3 6,-26 7-967,20 2 933,-9 6 11,17 1-524,-3 10 396,10-4-147,0 7-195,14-7-359,3 0-677,8 0-8336,15 5 9184,-3-9 0,2-1 1,-14-11-1</inkml:trace>
  <inkml:trace contextRef="#ctx0" brushRef="#br0" timeOffset="2840">15710 2807 25348,'-12'39'-2016,"0"-1"-3238,6-11 3839,-4 6 0,5-16 0,-1 1 0</inkml:trace>
  <inkml:trace contextRef="#ctx0" brushRef="#br0" timeOffset="3399">16365 2412 23271,'-7'-48'558,"1"1"0,1 3 0,2 8-429,7 15-62,3 3-33,3 2-1,1 2 12,14-1-34,-2 5-761,12 0 755,-4 8 12,4 0-17,1 5 17,3 2-23,-1 6 6,0 4 0,-2 4-16,-2 3-52,7 17 18,-14-7 228,2 12-296,-19 2 79,-8-10 156,-8 9-117,-8-15 0,-6-3 11,-4-1-351,-1-4 357,-1-3-12,1-4 18,3-2 16,2-3 397,4-3-346,3-2 27,2-3 18,2-1 11,3-4-12,0-1 478,0-10-405,3-7-140,0-1 1,6-1-18,1 7-11,4 1 17,7-1-22,-2 5-17,6 0 11,-5 5-3398,11 3 3381,-4 1 0,8 1-16,-7 4 16,1 2-11,3 3 6,-2 1-1,1 3 12,-3 2 5,-3 0-5,-3 3-6,-6 0-27,-4 10 4,-5-7 1,-6 7 17,-7-8-12,-3 0-16,-5 0-6,-1 1-224,-15 6-28,8-7-157,-8 2-213,11-10 3107,3-3-3835,4-3-1372,5-2-6341,4-2 9091,4-1 0,3 0 0,1 0 0</inkml:trace>
  <inkml:trace contextRef="#ctx0" brushRef="#br0" timeOffset="3692">17637 2782 21297,'-5'33'-594,"0"1"1,-5 23-4722,2-37 5315,0 4 0,5-17 0,1 0 0</inkml:trace>
  <inkml:trace contextRef="#ctx0" brushRef="#br0" timeOffset="4065">17946 2260 16647,'36'-41'119,"1"-1"1,-4 4-1,-3 9 2457,-7 22-2542,2 4-17,3 1-6,4 4-5,2 4-12,3 5 182,0 8-182,-1 5 18,-4 5-40,-3 5-6,-8 5-5,-9 3-3,-11-10 0,-5 1 14,-9 17 16,0-18 1,-2 0-11,-20 9 11,-5-3 11,-4-3-6,-1-4 17,2-3 1,3-3-7,7-4 6,8-3 1005,6-5-1010,7-2 16,5-5 2901,4-1-2738,10-2-100,4-2-46,13-1-28,7-1 0,8-3 747,8-2-797,7-2-46,6-1-19,-28 4 1,2 1-121,1-1 0,1 0-252,2 0 0,1 0-544,0 1 1,1-1-1992,0 0 1,2 0 3010,4-1 0,-2 0 0,4 0 0,-3 0 0</inkml:trace>
  <inkml:trace contextRef="#ctx0" brushRef="#br0" timeOffset="4491">19234 1919 20285,'0'-4'1832,"-1"1"105,1 3-1523,54-62-5451,-24 42 5301,6-15 0,2 2 138,-1 22 1497,-1 1-1205,1 1 10,-1 1-112,-2 2 699,-3 2-1122,-2 2-2349,-4 1 2620,-4 1-187,-5 1 1879,-2 1-2036,-5 4-128,-1 1-114,-3 3-168,-1 2-99,-2 4-370,-1 2 88,-1 4 114,0 1 138,0 2 223,0-1 124,-1 1 183,1-1 84,6 11-179,-1-8-105,6 9 42,-3-11-36,0 0-41,-1 1-15,-3-1-53,-1 2 124,-2 1 257,-3 2 133,-3 1 3215,-4 3-3158,-4 2 595,-1 3-413,-3 0-227,3-9 0,-1 1-1746,-1 1 0,-1 0 1629,0 0 0,0-1-111,0-3 0,0-2-249,-7 6-495,-1-4-1800,0-4-7369,3-6 9502,4-4 0,8-8 0,4-2 1</inkml:trace>
  <inkml:trace contextRef="#ctx0" brushRef="#br0" timeOffset="5406">8908 4452 21784,'42'-5'-691,"1"-1"0,-1 1 1,11-2-1,-4 1-130,-10 5 1,-3 2-3269,17 0-3157,-6 1 7206,-10 0 0,-17 0 0,-10-1 1</inkml:trace>
  <inkml:trace contextRef="#ctx0" brushRef="#br0" timeOffset="5723">8744 4786 14950,'-46'17'578,"-1"0"1,6-2 0,7-2 1731,11-3-2113,10-3 1468,8-4-1200,7-1 316,7-1-639,9-2-604,11-3 293,10-3 2353,12-4-2409,9-3-279,-28 6 1,3 0 327,19-6 1,1 0-632,-13 3 0,0-1 744,14-3 0,-2-2 72,-18 5 1,-2 0-3,-1-1 1,-2-1 35,24-14 19,-24 5 1,-4-1-745,9-16 715,-17 13 1,-4-1 32,-7-15-20,-6-2-85,-9 2 20,-5 2 353,-19-10-211,6 16 88,-11-6 17,13 20 13,3 4 263,4 3-218,5 5-75,4 3 625,3 3-774,3 1 1713,1 2-1753,4 2 1105,3 4-1105,6 4-22,5 7 11,20 20-11,-4-3-902,-1 2 0,1 2 882,-14-13 1,-1 1-32,6 10 1,-2 1-202,-1 23-76,-15-29 0,-2 1-184,-5 2 0,-3 0-1845,-4 2 0,-4 0-693,-3 3 1,-5 1 3049,-8 9 0,0-3 0,-3 4 0,-3 1 0</inkml:trace>
  <inkml:trace contextRef="#ctx0" brushRef="#br0" timeOffset="6927">11615 4252 18913,'0'-7'3277,"0"2"-2784,0 5-135,0 0-100,-51-61 44,17 44-906,1-16 0,-1 4 677,-1 27 319,-2 6-353,-3 8-22,-1 2-11,0 7-1,11-1-374,-5 4 352,-3 1 12,-3 2-4,9-7 1,-3 1 11,-1-1 0,0-1 9,0 1 0,0-2 2,5-3 0,2-3 25,-6-1 17,8-4 45,3-6-56,12-3-17,2-4 6,9-1 5,2-1 6,2 0-1,3 1 377,2-1-388,1 4 959,1 0-969,1 2 10,0 4 62,0 12-5,-3 2 0,-1 14-632,-6 0 649,-5 9-46,-2 3-5,-4-7 0,-1 2-5,-7 21 21,1-5 1,-1 1-33,8-20 0,0 0-15,-3 11 0,2 0-391,4-14 1,2 1 370,1 10 1,1 1-1464,5 20 1461,1-23 0,3-2 2,14 9-932,8-3 933,9-7-141,-2-16 0,4-3-100,-8-6 0,2-2-160,15 2 1,0-4-337,-8-5 0,-1-2-1846,3-2 1,1-2-2340,-2 0 1,0 0 4667,-3-2 0,-4 0 0,4-1 0,-15 3 0</inkml:trace>
  <inkml:trace contextRef="#ctx0" brushRef="#br0" timeOffset="9010">12915 4686 17944,'-7'-55'1038,"0"0"0,1 5 0,-2 5-64,-13-3-3018,3 14 2408,-6-5-67,5 19-45,0 5-321,-2 5 197,-1 5-2122,-3 4 2055,-2 6-89,-2 7 79,-3 8-23,-3 7 466,-4 7-472,0 7-5,-1 5-6,2 2-11,2 1 6,4 0-12,5-3 6,6-2 23,7-3 522,7-5-551,5-3 0,8-7 3153,3-4-3142,8-6 23,3-5-3050,3-6 3072,2-3 372,2-7-305,1-8 1,3-5-28,-3-2 0,0-1-960,6-4 1,0-2 933,-8 2 1,-2 1 64,7-13-577,-3-1 571,-3 1 2201,-4 2-2205,-3 2 105,-2-5-118,-6 12 0,-1-1 29,-7 16 2329,-1 6-2464,0 3 1182,-1 8-1171,-2 5-11,-1 7 11,-2 4 6,-2 19-6,1-6-482,-1 13 471,4-9-11,2 1-1,0 4-134,1-10 1,1 1-236,1 21 36,0-18 1,0 0-882,2 19-1189,0-1-3214,-1 0-4202,0-8 9331,-1-7 1,-1-20 0,-1-10 0</inkml:trace>
  <inkml:trace contextRef="#ctx0" brushRef="#br0" timeOffset="9181">13224 5011 19204,'4'-6'3008,"-1"0"-2252,-3 6 1221,0 0-1949,21 28-22,-17-6-85,15 27-229,-22-11-4638,-2 23 4946,0-7 0,1-8 0,1-21 0</inkml:trace>
  <inkml:trace contextRef="#ctx0" brushRef="#br0" timeOffset="11440">14606 4770 16728,'5'-51'1228,"0"0"1,-1 10-1,-3 5-701,-9 2-124,-4 17-101,-4 5-78,-2 3-44,-2 4 131,-11 8-238,5 6-6,-10 10-6,9 5-648,-1 6 648,0 6-687,0 5 671,3 3-12,2 2-21,6 2-29,4 1 17,7-1-6,3 1 6,6-2 0,5-1 6,6-3-6,8-3-6,4-4 17,-3-15 1,2-1-1,16 9 3,-12-14 0,0-1 47,13-4 12,1-5 34,-2-8 161,10-13-379,-16-2 290,5-10 23,-21 4-1,-3 0 186,-6-12 5,-16-9-308,-4 8-17,-14 1 17,-12 20-56,5 8-1004,-12 1 993,11 8-12,-1 3 737,2 4-753,1 4 5,5 2-16,2 3-1,6 3-2542,4 1 2475,5 2-86,5 1-132,3 1-336,8 2-628,5-1-1377,10 1 2816,10 2 0,-15-14 1,2-1-1</inkml:trace>
  <inkml:trace contextRef="#ctx0" brushRef="#br0" timeOffset="11616">15253 5079 25242,'11'30'-104,"1"0"1,4 24-340,-24-23-610,-1 0-2362,0 2-5945,0-3 8419,3-4 0,2-13 0,2-5 0</inkml:trace>
  <inkml:trace contextRef="#ctx0" brushRef="#br0" timeOffset="12141">16185 4735 20336,'-3'-6'1271,"0"0"-688,3 6 447,0 0-671,-19-68-96,15 42-163,-6-14 1,1 0 56,11 18-17,1 0-39,3 1-17,3-1-17,2 1-33,2 2-1,3 1-5,2 3-5,13-2-12,-6 6 17,35-3-17,-24 11-229,22 3 196,-3 14 10,-24-1 1,-1 2-949,2 0 1,-1 1 950,-3 2 1,-2 2-14,6 11-1,-6 1 1,-6 13-309,-10-12 359,-21 19-11,-4-24 22,-31 15 0,13-22 17,-12 5 17,13-12 151,-11-1-56,12-5 34,-7-2 207,13-8-230,9-2 366,-1-13-472,13 5-1327,11-19 1288,2 16-971,13-7 948,-1 11-243,19-1 220,-5 5 18,14 2-6,-9 3 0,2 5 11,2 2-16,2 3 5,-1 4-23,0 2 6,-5 2 12,-6 2-23,-7 1 17,-9 3-102,-8 11 91,-13-7-6,-9 9-6,-11-11-22,-7 2-28,-6-2-45,-4-1 740,-2-2-953,0-3-918,-16 1 736,15-7-1773,-10-2 1785,17-6 0,18-4 0,2 0 0</inkml:trace>
  <inkml:trace contextRef="#ctx0" brushRef="#br0" timeOffset="12343">17632 4657 23539,'-11'57'60,"0"1"0,4-11 0,-4-4-570,-10-10 0,-2-5-2844,-3 6-2286,-6 7-3349,16-20 8105,4-5 1,6-8-1,3-4 1</inkml:trace>
  <inkml:trace contextRef="#ctx0" brushRef="#br0" timeOffset="12913">18262 4493 20957,'0'-2'1826,"0"-1"-314,0 3-1484,0-2 0,2 5 45,0 6 56,0 5-28,-1 2 16,-3-4 152,-4-3 28,-2-2-140,-3-1 11,2-3-16,1-3-12,1 0-17,-1-3-11,0-2-39,1-3 5,-1-4 45,1-13-72,3 4 16,1-25-1186,7 17 1152,3-12-16,4 15-6,3 1 0,2 3 6,0 5-11,1 2-12,-1 5 1,10 1 5,-5 5-6,8 1 12,-6 8-57,2 2 40,1 8 0,1 4 5,-2 6-332,-2 4 326,-2 4-21,-1 19 10,-9 9-8,-12-20 1,-5 0 59,0-7 0,-5-2-57,-6 2 0,-3-2-1184,-19 17 1172,17-24 1,-1-1 5,-2 0 1,-1 0 8,0-2 0,0 0 22,0-2 0,0-1 20,-22 11-2564,5-7 2580,6-9 18,8-7 210,4-5-177,6-3 605,3-3-600,4-5 68,3-11-90,4 2 885,1-6-890,8 5 3394,1 1-3360,12-7-63,-2 8 25,9-3-52,-5 10 0,2 3 5,1 3-45,2 2 12,15 7-12,-8 1-641,10 7 586,-11 2-326,14 10-33,-9-4-257,11 7-1293,-11-8-673,0 1 2029,6 2 0,-20-10 0,0-1 0</inkml:trace>
  <inkml:trace contextRef="#ctx0" brushRef="#br0" timeOffset="13100">19182 4811 22770,'25'13'-6,"-7"2"549,-22 11-745,-1 0 613,-2 1-3492,-3 14 3081,3-6 0,0-5 0,4-13 0</inkml:trace>
  <inkml:trace contextRef="#ctx0" brushRef="#br0" timeOffset="13325">19714 4431 23383,'0'-12'1853,"0"3"-1236,0 9-108,0 0-156,-1-62-1121,0 45 886,-1-46 177,1 61-262,0 4-27,0 5 5,1 7-5,0 8-12,-1 8 12,-1 7-12,0 7-5,0 5-23,0 3-926,0 1 736,0 1-564,-1-1 26,-1 2-1277,1-18 0,0 0 1355,-3 23 1,1-9-1,2-26 1</inkml:trace>
  <inkml:trace contextRef="#ctx0" brushRef="#br0" timeOffset="13743">20264 4135 20929,'-2'-4'1748,"0"0"458,2 4-2127,44-60-2252,-20 41 2190,5-15 0,2 4 28,-2 23-17,2 0 559,1 2-553,-1 0-1,1 1-5,-2-1 6,-1 2-6,-2 0 0,-3 0-6,-1 1-5,3 0-6,-8 2 379,1-1-390,-10 1-6,-3 1 6,-2 1 1179,-2 2-1161,0 4 105,-1 2-95,0 4 5,0 0 34,1 2 17,2 3 0,3 2 6,5 4 16,10 18-434,-2-7 356,8 15-11,-7-12-6,1 1-11,1 3-1270,0 2 1282,0 1-1,-2 1 0,-5 0-11,-5-1 0,-6 0-2863,-10-1 2886,-7 0-32,-6-12 1,-4-1-14,-17 17-12,10-16 0,-2-3-330,6-9 0,-2-2 319,0 1 1,0-2-21,-1-1 1,0-1-746,-26 14 350,3-4-464,2-5-1177,3-3 2101,-3-3 0,25-7 0,0-2 0</inkml:trace>
  <inkml:trace contextRef="#ctx0" brushRef="#br0" timeOffset="17443">9029 7655 18975,'0'-7'2307,"0"1"-1618,0 6 342,0 0-684,-49-64-1796,27 44 1552,-8-16 1,-2 5 47,10 25-39,0 4-33,3 1 367,1 3-418,2 1-11,2 4-17,3 1 28,2 3-17,3 3-22,1 4 11,3 1 1311,4 16-1311,5-7-12,6 12-1513,6-10 1508,5 2 11,7 0-11,5 3 0,-7-12 1,2 1-1,16 12 11,-16-14 1,0 0-46,7 4 1,-6 0-469,-8-4 457,-8 0 45,-8-3 17,-9 0 17,-10-1 5,-10-1-5,-9-2 6,-29 1-12,8-6 128,16-4 0,-2-2-128,-17-1 0,-2-2 1,2-1-7,2-1 6,3-4-22,5-3-62,6-4-95,8-3-140,8-3 3,8-1-535,7-1-571,7 1-1620,7 0 3031,8-2 0,-5 11 0,2 0 0</inkml:trace>
  <inkml:trace contextRef="#ctx0" brushRef="#br0" timeOffset="17799">9563 7646 20716,'0'-3'2252,"0"0"-96,0 3-2150,-33 18-1,20-1-10,-26 17-1493,29-5 1498,2-1-40,3 0 40,3-1-17,3-2 28,5-2 6,5-4 5,6-2 6,5-5 0,6-3 6,6-4 5,6-4-511,7-3 495,2-5 10,4-5 1,-1-4 22,-2-4 34,-3-1 27,-7-1 63,-5-2 4,-10 0 366,-7 0-393,-7 0-45,-7 1-34,-4-1-5,-6 4-28,-4 0-12,-6 3-5,-3 2-17,-3 2 1,-2 4-1,0 2-22,1 3-40,4 1 484,4 2-601,5 0 1006,4 4-1376,3 1-392,3 3-728,4 3-1994,3 1-5713,5 0 8517,0-2 0,-5-4 0,-3-2 0</inkml:trace>
  <inkml:trace contextRef="#ctx0" brushRef="#br0" timeOffset="18349">10442 7647 21612,'2'-4'2084,"0"0"-62,-2 4-2016,61-37-529,-42 37 528,15-16 1,-4 7 142,-26 30-126,-1 4 6,-4 2-11,-3 2-6,-5 1-5,-3 1-1,-4 0 6,-1 0 1,0-3-439,2-4 444,1-3 17,3-5 22,2-4 436,3-6-391,1-2 5,3-4-33,0-5 416,0-4-456,2-6-10,-1-3 5,1-4 5,2-4 12,1-3 0,2-2 67,4-19-436,-1 12 425,1-12-6,-2 19 1,-2 3-7,1 3-27,-1 5-17,0 3-29,1 4-16,1 2 0,2 2 0,4 1-11,3 1-6,4 2 6,4 2-6,3 1 1,3 6-1,2 2-1368,2 7 1363,2 4-2586,-1 4 2591,0 3-11,-2 2-72,-3 1 72,-3 0-6,-6-1 6,-4 0-6,-7 0 6,-4 6 17,-7-8 22,-4 3-5,-4-13 11,-1-4 933,-1-2-905,1-4 3347,0-2-3336,2-6 136,0-3-159,0-5 1,0-5-17,1-3 16,2-5-5,0-3-3397,3-4 3402,2-2-16,5 0 6,4 1 5,6 4-17,3 2 0,4 5 0,3 3-5,2 3-6,2 4-17,2 4 11,3 3-10,20 6 4,-9 4 2909,16 6-2925,-18 3-17,2 3-11,-3 3-34,-1 4-36,-16-5 1,-1 3-351,9 13-588,5 15-785,-21-10-2352,-6 3 4201,-6 10 0,-4-26 0,-1 1 0</inkml:trace>
  <inkml:trace contextRef="#ctx0" brushRef="#br0" timeOffset="18799">12638 7716 14888,'-11'-55'610,"1"0"1,0 5 0,1 8 2256,5 19-2564,-1 6 1451,0 5-1681,2 7 778,1 1-890,1 4 3371,1 4-3360,0 4 28,3 7 0,1 6 11,3 6-22,3 7-62,9 24-1222,-2-11 1197,-6-14 0,0 0-267,4 16-430,-7-15 0,0 2-1300,1 16-1199,-4-12 1,-1-1-5597,-5-2 8890,-1 3 0,0-29 0,0-5 0</inkml:trace>
  <inkml:trace contextRef="#ctx0" brushRef="#br0" timeOffset="18965">12424 7923 21373,'-9'-40'205,"0"-1"1,0 4-1,3 9-165,7 21 892,2 2-932,5 0 311,6 0-484,24-2-79,1 2-216,4 1 0,4 1-857,-13 1 1,0 0 674,15 0 1,-1-1-595,-9 1 1,-1 0-1370,1-1 0,1-1 2613,9 0 0,-7 0 0,-12 1 0,-7 1 0</inkml:trace>
  <inkml:trace contextRef="#ctx0" brushRef="#br0" timeOffset="19163">13430 7500 19378,'-4'0'1781,"1"0"-1787,3 0-95,72-18-1962,-40 13 1965,14-3 0,-1 1-193,-12 9 472,0 4-870,-1 1-778,-3 2-2101,-2 1-4492,-6 1 8138,-4-1 1,-8-4-1,-5-3 1</inkml:trace>
  <inkml:trace contextRef="#ctx0" brushRef="#br0" timeOffset="19323">13450 7877 21870,'55'-14'14,"-1"1"1,-1 1 0,-5 1-1351,10 0 972,1 0-633,-1 2-3512,-2-1-4889,-7 4 8929,-10 0 1,-19 3 0,-8 1-1</inkml:trace>
  <inkml:trace contextRef="#ctx0" brushRef="#br0" timeOffset="30877">15471 7789 5739,'6'-29'5534,"2"-3"-3837,-5 17-263,2-5-190,-2 3-175,-2 0-139,1 0 521,-2-7-885,0 6-85,-1-5-61,0 9-34,-3 0-10,0 1-35,-2 0-10,-2 1-39,-2-1-46,-3 2-28,-2 0-33,-4 1-34,-1 1-11,-4 2-5,-1 4-34,-2 1 128,-28 17-173,20-1-3403,-20 14 3375,26-2-170,1 4 153,2 3-16,1 2 10,3 2 7,3 1-7,3 1 1,4 0-17,3 0-362,5-2 361,1-2 12,7-4 0,3-3 0,7-4 0,6-4 34,20-1-12,-6-8 2005,17-2-1988,-13-11 11,3-4 29,1-8-7,1-4-234,-1-6 291,-14 3 0,0-1 33,11-15-67,-15 12 1,-2 0 66,0-12 451,-4 0-175,-6-18-321,-7 23-16,-6-12-23,-4 29-22,-5 5 1178,2 2-1200,-1 4 509,2 1-543,0 2-6,2 3-11,-2 4-11,-4 12 17,1 2 11,-5 21-17,8 0 12,1 3 5,4 0 0,3-13-17,2 0-1195,4-1 1206,3-1-16,10 9-46,18 3 57,-6-9-1176,12-4 1170,-19-21 23,0-3-6,2-3-82,-1-4 127,13-8 999,-8-1-1027,8-7 5,-13 3 34,3-10 23,-6-6-51,-4-2 0,-10 1-17,-6 7-6,-3 0-2014,1 0 2026,-2 1-962,0 0 939,0 2-209,-1-8 232,3 8 16,3-5-21,2 11-7,5 2-10,3 2 27,3 1 2735,14-1-2757,8 3-1793,1 2 1793,0 5-17,-13 4 257,-2 2-246,-1 1-11,-3 5 6,-2 1-11,-3 3 11,-2 2 5,-1 2 6,-2 2 17,6 22-6,-3 9-11,1-2 3381,-5-2-3392,-1-13 11,-2-9-17,4 6-17,-1-14 17,9 2 23,-4-8 0,9 2-1,-4-9 1,2-2 5,3-2 11,0-3-16,1-4 0,0-2-1,0-2-10,0-3 27,10-12-11,-8 4 6,-2-4 0,0-1 0,-2-1 16,-6 1 1,-2 1-1,-9 4 35,-10-15-24,-17 9-16,-4 1 0,-9 5 34,-5 4-40,13 7 90,-10-6-72,22 10-7,2-3-10,13 2-12,4 1-11,8-2 11,5 0-11,6 1-11,4 0 11,4 0-39,2 1 39,1 1 0,0 1 11,-2 2-6,-2 1 1,-3 1-6,-3 1 0,-2 0 34,-1 1-40,-2 1 6,-1 1 0,0 1 0,-1 2 22,10 6-5,-7-2-22,6 5-7,-11-2 7,-1 3-12,0 10 17,-6-4-6,-2 9 1,-6-7 16,-2 2-39,-8 14-11,0-6-56,-4 10-1828,4 9 863,4-12-748,8 14-1721,7-19 3366,12 3 0,-10-19 1,2-1-1</inkml:trace>
  <inkml:trace contextRef="#ctx0" brushRef="#br0" timeOffset="32068">18222 7361 22386,'-6'-41'655,"1"8"-498,3 33-56,0 0-51,-2 0-39,-3 0-5,-3 0-6,-4 1 17,-6 1-17,-5 3 11,-5 2 22,-23 7-21,9-2-329,-16 3 334,19-4 22,-10 0-11,17-4 34,-3 0 11,21-5 22,6-1 107,4 0-85,4-1 650,1 0-767,0 4 345,0 0-329,-2 7 1,0 1 28,-1 3 5,1 4 34,0 3 23,1 4-1042,0 3 1035,1 3-194,0 21 184,1-9-18,1 17-4,0-15-7,0 2-951,0 0 923,-1-1-10,2-3-51,2-5 28,2-4 0,4-6-170,17 4 175,-1-13-10,18 0-1,2-15-340,9-4 312,-22-4 1,1-1-18,3-1 1,1-2-34,3-1 0,1-2-597,0-1 1,1 0 461,0-1 1,0-1-233,-2 0 0,-1-1-728,-3 1 0,-1-1-3596,-5 1 0,-2 1 4775,16-10 0,-23 10 0,-10 5 0</inkml:trace>
  <inkml:trace contextRef="#ctx0" brushRef="#br0" timeOffset="35078">18949 7632 21786,'3'-42'661,"1"0"0,0 5 0,-2 9-476,-2 21 707,-1 5-842,1 2 259,-2 3-292,-2 3 140,-1 7-140,-6 17-17,1-3 0,-4 14-67,3 9 17,3-11-242,1 14-944,6-16 323,2 0-481,4-2-925,6-2-2902,3-5-4610,2-5 9312,-1-7 1,-8-7-1,-2-5 1</inkml:trace>
  <inkml:trace contextRef="#ctx0" brushRef="#br0" timeOffset="35419">19329 7241 22279,'-42'-21'61,"1"0"1,3 1 0,8 10-17,15 25-23,2 2 643,1 4-642,2 2-1,3 2-160,4 1 149,1 0 6,6-1 150,2 0-150,7-4 17,4-2 346,3-4-329,1-3 22,2-4 33,-1-5 17,-2-1 310,0-5-102,0-9-114,-6 0-77,-1-8-23,-9 2-21,-2-1-6,-2-1 5,-4-2-22,-2 1-12,-4-1 18,0 1-18,-2 2 62,-4-3-72,5 7-12,-2 0-22,7 9-34,2 3-33,1 1-96,0 3 62,0 3-73,1 4-179,0 4-3664,4 23-1606,3-10-3580,6 14 9186,-1-20 0,-3-9 0,-3-4 0</inkml:trace>
  <inkml:trace contextRef="#ctx0" brushRef="#br0" timeOffset="36021">19925 7319 16650,'-2'-4'4139,"0"1"-45,2 3-4038,11-59-1816,-4 43 1782,10-45 273,-6 58-278,3 1-1,2 0 1,3 1 6,4 0-7,1 1 1,2-1-6,2 1 1363,1 0-1363,-1 0 6,1 0 143,-3 1-155,-2 2 1,2 4 5,-9-1 17,-2 4 6,-11-2 22,-2 4 118,-10 11-85,0-3-5,-8 10-33,2-7-6,-1 3 5,1 1-11,3 3-16,1 1-910,3 2 892,3 1 1,2 3 5,4 2-14,4-8 0,4 0-2,9 20-12,7-7 0,4 0 8,-8-17 1,1-1-9,10 8 1,0-1-1,14 10-90,-21-17 1,-2 1-493,1 9 419,-7 7-4,-31-18-63,-13-3-134,-12-2-862,-7-3 353,-5-3-455,0-4-1018,-2-2-3154,4-5 5517,-3-4 0,25 1 0,3-2 0</inkml:trace>
  <inkml:trace contextRef="#ctx0" brushRef="#br0" timeOffset="36502">21098 7539 21886,'39'-21'188,"0"0"1,-2 2 0,-5 3 1341,-4 10-1401,0 0-3303,0 1 3365,7-2 448,-11 2-544,3-1 520,-13 3-553,-4 1-18,-3 0 7,-1 1 3152,-2-1-3180,0 1 636,0 0-648,0-1-16,1 1-23,2 0-56,1 0-191,3 0-458,1 1-1278,2-2 2011,5 2 0,-10 0 0,1 0 0</inkml:trace>
  <inkml:trace contextRef="#ctx0" brushRef="#br0" timeOffset="38222">22603 7541 20028,'1'-61'970,"0"1"1,1 6 0,-7 7-316,-19 9-369,0 13 229,-27-11-308,16 23-1339,-15 1 1278,14 10-40,-2 6-33,2 4-23,1 6 54,2 5-110,4 2 34,-6 17-39,12-9-815,-2 12 826,15-12 5,3-1 1,4 0-6,2-2 0,5 0 877,4-3-872,5-1 247,4-2-241,28 6-5,-13-13 255,22 3-227,-20-14 5,0-6-37,1-3 127,16-16-45,-14 3 22,10-11-5,-19 7 5,-3-1 18,-4-1 16,-4 0 5,-3 2 6,-3 1 6,-3 4-17,-3 3 6,-2 3-17,-2 5-40,-1 1-16,-3 3-39,-1 2 707,-7 0-741,0 3 42,-4 3-42,2 4-6,-1 4-5,0 4 0,2 2 11,1 2 5,4 1 1,2 1 5,3 2-22,1 0 11,3 2 5,2 1-10,5 1 5,3-1-11,3 1-6,4-1-449,2-2 455,3-2 5,3-3-11,1-4 6,1-3 6,-1-4-52,1-5 68,-2-3-5,-2-3-1,-1-4 12,-2-3-6,-1-4 6,-4-1 6,-2-2-12,-3-2 0,-3-2 6,-2-2 0,-5-2-17,0 0 16,-2-3-4,0 1 4,-2-23-10,1 19 31,-1-16-26,2 25 46,3 2-51,2 1-6,4 2 0,4 0 11,3 2-6,5 0 1,4 1 11,20-4-12,-10 6-1089,13-2 1084,-17 7-5,-2 3-1,-2 2-5,-2 2 0,-3 2-1,-3 3 394,-3 3-393,-3 2 5,-4 2 6,0 2-6,-4 2 1132,-1 2-1126,-1 1 6,-3 1 11,1 2-12,-1 0 12,-1 0-11,0 1-12,-1-2 0,1 1-10,1-1 10,0-2-11,3-1 12,3-2 10,3-1-27,2-2 27,4-2-21,10 1 16,-2-5-6,9-1 6,-7-5 6,1-2-6,0-3 5,0-3 1,-1-4 16,-1-2-11,0-1-11,-2-2 12,-2-2-7,0-1 12,-4-1-11,-2 0-6,-2-9 5,-5 6 23,-2-5-5,-4 9 5,-4 0-17,0 1 6,-2 0-1,0 1 12,1 0-5,0 0 5,0 0-6,2 1 1,0 0-12,2 1 11,3-7-16,1 6-1,3-3 1,1 8 5,0 2-11,2 2-3392,0 2 3392,2 1-5,1 2 10,3 1-5,4 0-11,2 3 17,3 0-12,3 4 28,28 8-10,-20-4-2281,19 8 2275,-29-6-6,-2 2-508,6 9 508,-10-3 1713,3 9-1713,-14-6-57,-4 2 57,-3 1-67,-7 1 2703,-4 1-3157,-7 0-644,-3-1-1574,0 1 2567,-2 1 1,11-14 0,1-1-1</inkml:trace>
  <inkml:trace contextRef="#ctx0" brushRef="#br0" timeOffset="38810">25033 7359 17524,'1'-5'2364,"0"1"2049,-1 4-4351,-32-58-6,15 43-214,-3-16 1,-3 4 196,1 26-6,-2 1 7,-4 1-18,-1 2 17,-2 1-3233,-1 1 3245,2 1 5,2 0-6,5 0 0,4 0-38,5-1 21,3 1-5,4 2 168,1 0-174,4 2 6,0-1 11,0 3 3398,1 1-3387,0 4 85,1 13-57,0-5 7,-1 10-24,1-7 63,-2 17-63,1-9-5,-2 14-17,-1-15-5,1 1-23,-2-1 17,1 0-11,1 0-3148,1-1 3136,2-2-2372,3-1 2361,4-3-16,5-1-18,5-2-44,5-1-84,5-1-118,5-4-384,5-2-775,22-1-2389,-14-10 1,3-4 3806,-6 0 0,-1-2 1,-2 0-1,-5-2 0,-5-3 1</inkml:trace>
  <inkml:trace contextRef="#ctx0" brushRef="#br0" timeOffset="38993">25450 7598 14129,'1'-5'5467,"0"1"532,-1 4-5932,-9-36-27,2 32-7,-8-23-16,5 42-23,-2 13 6,4-6-16,0 9-29,6-7-78,1 0-1596,2 1 1092,2-1-589,2 1-1321,4-2 2537,3 3 0,-5-12 0,0-1 0</inkml:trace>
  <inkml:trace contextRef="#ctx0" brushRef="#br0" timeOffset="39370">25865 7243 23160,'-41'-1'26,"1"-1"0,0 4 1,9 6-27,21 12 5,1 8 1,7-9 0,2 1 798,4-2-787,4 0-3718,3-1 3734,3-2 913,0-1-907,2-3 1,1-3 10,0-1 405,4-4-353,-6-2-7,4-3 0,-9-3 0,0-3-16,-2-3 5,-2-1 3369,-1-4-3397,-3-1-11,-1-3-11,-1 0 61,0-9-28,-1 8 17,0-5 6,-3 14-12,0 1-11,-3 4-16,0 2-18,-1 1-10,0 3-18,-1 0-16,0 1 6,-1 3-18,1 3-27,-1 5-253,-2 11-72,5-3-269,0 10-465,5-6-1042,3 3-3820,3 1-3377,1-2 8500,3-4 0,-5-10 0,0-5 0</inkml:trace>
  <inkml:trace contextRef="#ctx0" brushRef="#br0" timeOffset="39570">26283 7424 21685,'0'-5'3680,"0"2"-2767,0 3-918,7 3-62,-6 21-40,5-2-3475,-6 18 3179,1-7-773,2 1-2935,2 18-1255,0-12 5366,0 14 0,-3-33 0,-1-3 0</inkml:trace>
  <inkml:trace contextRef="#ctx0" brushRef="#br0" timeOffset="39748">26136 7741 18789,'-2'-5'3866,"0"1"-842,2 4-2951,27-70-101,-9 49-343,2-17 0,4 3 231,22 30-39,-7 2-3217,15 0 2730,-13 3-516,3 0-1075,0-1-3411,0 0-4163,-5 0 9479,-7 0 1,-15 0 0,-8 0 0</inkml:trace>
  <inkml:trace contextRef="#ctx0" brushRef="#br0" timeOffset="39914">26860 7334 21047,'0'-5'3383,"0"2"-280,0 3-3103,-2-14 11,-1 21 0,-4 9-162,-2 35-213,1 4-817,-1 5-1323,3-14 1678,-2 7 1,4-25 0,0-1 0</inkml:trace>
  <inkml:trace contextRef="#ctx0" brushRef="#br0" timeOffset="40948">27232 7015 20117,'-2'-4'2375,"0"1"1400,2 3-3551,-5-52-157,3 39-11,-4-39-28,6 51-16,-1 1-24,-1 1 18,0 0-12,-1 1 12,0 0 22,-1 1-28,1 0 6,0 0-18,2-1 1,1-1 6,0 1-7,0-1 12,2 3 0,7 1 12,1 1-12,10 1 0,0-1 0,4-1-3392,2 1 3397,2-1-10,1-1-374,0-1 379,0-2 0,-2 0 11,-2-1-5,-2 0-1,-1-1 23,4-3-16,-8-1 10,3-1-11,-9 1 12,-2 2 3217,0-1-3212,-5 2 592,0-1-575,-3 3 671,-2-1-716,-3 8 12,0 1-1,-3 11-6,0 2 7,0 8-12,0 5 5,-1 8-14,3-5 1,0 2-717,0-7 0,1 2 716,0 12 1,0 1 2,1-10 1,2 1-20,2 7 1,2 6 0,1-3 7,0-2 1,2 0-574,0 1 0,1 3 0,1-5 531,2-7 1,1-4-91,-1 0 1,0 1-141,-2-3 1,0 0-686,1 25-903,-11-6-5250,-18-9 7127,-24-4 0,16-18 0,-5-5 0</inkml:trace>
  <inkml:trace contextRef="#ctx0" brushRef="#br0" timeOffset="42684">25133 7203 16400,'49'-40'795,"-10"7"1956,-39 33-2404,0-1 988,-3 1-1307,-2 1-23,-5 0 6,-2 2 1,-3 1 4,-5 2-16,-2-2 23,-3 3-12,-2-2-5,-2 2 10,1-2 1,-2 2 17,1-2 17,0 0 771,0 0-698,-9 1-52,10-2-10,-8 2 44,9-1 2759,8-2-2860,0 2-5,12-2-11,3 0-11,2-1-68,0 2-223,3 0-825,3 0-4603,4 3 5741,7 0 0,-6-3 0,1 0 0</inkml:trace>
  <inkml:trace contextRef="#ctx0" brushRef="#br0" timeOffset="47198">4017 11296 20755,'-49'3'905,"-1"1"1,2 0 0,18-4-827,35-8-74,5 0 1,12-5 5,6 1-11,9-2 11,10-1-635,10-1 607,-25 7 0,0 2-14,3-1 0,2 0-101,16-1 1,0 0-819,-13 3 0,-1 1 812,10-2 1,-2 2-193,6 2-189,-13 3 144,-12 4 11,-13 4-246,-16 16 403,-10-3 575,-12 12-447,-5-6 607,-3 1-539,-3 2 50,-2-2 56,0-1-150,-2-1 234,1-2-2625,-13 6 2647,16-10-55,-7 5-79,22-13-89,3 1 771,9-5-755,2-2 267,11-4-272,3-2-6,10-4-55,7-3 2889,9-7-2901,7-4 11,7-5 45,4-4 28,2-2-1685,-2-3 1735,-4-2 29,-7 1-136,-8-2 214,-10 1 16,-9 0-2404,-10-15 2467,-10 9 16,-5 4 0,-4 1 190,-9-8-103,0 9 0,-2 1 47,-4-1-22,-7-3-39,15 19 1115,5 5-1037,0 3-319,8 5 79,2 1-169,5 4 3314,8 6-3297,3 1-9,11 9 15,5 2 5,8 6-5,7 5-31,-6-4 0,2 2-481,-9-5 1,-1 1 404,11 9 0,-2 1-101,-13-8 1,-3 3-891,1 14 1,-5 2-405,-5-10 1,-4 1 1030,-2 18 0,-5-4 0,-3-10 0,-6-1 0</inkml:trace>
  <inkml:trace contextRef="#ctx0" brushRef="#br0" timeOffset="50432">23349 2824 18364,'-55'-16'717,"1"0"0,3 1 0,13-1-6154,27 5 5516,7-1 1330,11 4-1421,9 1 12,10 0 0,13 1 10,-1 2 1,5 2-61,13 0 0,4 1 33,-5 2 0,3 1 1,0 0-650,-9 0 1,0 0 0,0 1 756,1 0 1,1 2-1,-3 0 7,3 1 1,-2 1 514,-1-1 1,-1 2-668,-4 0 1,-2 0-62,-4 1 0,-2 0-241,20 8-108,-16 0-219,-22 5 928,-19-6-583,-21 4 313,-20-7 223,-12 1-66,22-7 0,-2-1 17,-2 2 1,-1-1 36,-3 1 0,0 0 211,0 0 0,-1 1-34,0-1 0,0 1-542,0-1 1,1 1 493,3-2 0,-1 1 209,-11 2 1,2-1-417,15-2 0,1-1 41,-6 1 0,4-1-13,3 0-71,11-2-3,11-1 2412,8 0-2608,22-1 769,5-1-709,23 0 1116,3-2-1102,-3-2 0,2 1-903,-9-1 0,0 0 924,15-1 0,4-1 31,-9-1 1,2 0 0,-3 0 189,-4 0 0,1 0-103,6-2 0,3-2 1,-9 1-2241,6-8 2387,2-7-59,-36 3-182,-9-4-109,-10-20-154,-16-15 59,5 30 0,0-1 89,-5-1 0,-3 1 54,-6 0 1,-2 2-725,-13-14 770,13 16 1,-2 2 506,-16-12 2333,11 7-2602,6 8 7,15 10-104,11 11-92,2 2 90,4 3-83,3 4-33,6 7-48,19 21-2,-4-2-439,-7-10 0,0 2 397,12 19-100,1 4-231,-4 4-144,-14-13 0,-2 1 27,-5-10 1,-3 1-1435,-2 23 0,-6 0 1977,-7-18 1,-1-2 0,-6 25 0,-1-28 0</inkml:trace>
  <inkml:trace contextRef="#ctx0" brushRef="#br0" timeOffset="51282">25840 2945 20565,'-2'-53'778,"1"0"1,-2 0 0,-4 10-605,-6 24-51,-9-5-22,-1 12-23,-4 0 107,-29 3-152,21 3-27,-19 3 0,33 6-12,5 3 0,5 10 6,8 10 12,7 1-7,8 4-601,6-6 618,6 2-33,4 2-291,4 0 296,-7-7 0,3 1-14,0 1 1,0 2-689,7 6 0,-2 0 691,-9-8 0,-1 0-22,10 24-424,-23-27 491,-11 3 460,-10-14-438,-27-2-22,-14-4-11,-4-4-817,-2-4 811,18-4 6,3-2 963,3-2-1003,5-2-497,1-25-12,15 11-236,8-19-251,18 18-362,10 1-103,7 1-252,5 3-135,5 2 39,3 4-882,2 3 1572,1 1 447,2 4 1401,0 1-470,-4 4 1,1 1 219,12 0-231,-6 1 1,-2 1 491,-9 1 307,6-1 332,-24 0 673,-8 1-640,-6-1 829,-4 1-215,-3 1-1602,-7 0 75,2 0 1053,-4 0-1131,4 0-68,0 1-89,1 2-28,-2 1-36,0 4-39,0 1-11,0 3 136,0 3-90,0 3 105,3 1-93,0 1-22,5 1-94,3 1-28,5-1 87,3 0-126,3-1 124,1-2-83,3-3 150,0-2 68,0-3 146,1-2-199,1-5-65,0-1-206,-1-5-50,1-1-40,1-5-52,0-3-17,0-3 50,7-10 453,-5-5 250,2-10-31,-13 8-494,-6 4 315,-7 10-81,-2 1-64,0 2-20,0 1-162,-1 2-290,0 2 2,-1 3 430,1 2-371,0 3-620,1 0 212,5 9-362,2 0-646,7 7-1400,2 0-5755,0 0 8785,-2-2 0,-6-4 1,-4-5-1</inkml:trace>
  <inkml:trace contextRef="#ctx0" brushRef="#br0" timeOffset="51831">26992 2951 17334,'7'-6'4043,"-1"1"-2932,-6 5 2254,0 0-3283,6-15-323,1 17 243,8-8-13,11 31-217,-6-3 57,7 10 1,-10-8-98,-4 0-34,-4 0 196,-4-1-185,-3-3 37,-5-2 270,-3-2 68,-5-3 98,-2-2 73,-1-2 54,-1-3 89,0-1 260,-2-2-155,5-3-116,0-3-133,7-2-217,3-5-172,1-3 65,5-11-68,2 2-27,5-9-2,2 5-1,3-2-310,1-1 547,2 0 151,12-9-64,-7 10-62,7-6 6,-9 15-24,-1 4 21,0 3 6,-1 3 4,0 2 13,0 4 5,1 1-65,0 3 15,2 3-38,1 4-31,1 4-37,0 7 0,0 1-72,7 8-1582,-7-5 1,-1 0 1525,0 4-2036,-3-1 2039,-5-1 58,-6-2-36,-5-2 36,-3-2-3,-5-3 2326,-3-2-2238,-5-2 3175,-3-3-3048,-1-2 62,0-3 133,-2-3 232,6-4-343,1-4-91,8-5-144,2-3-44,4-6-6,4-2-18,5-5-665,6 0 674,3-1 51,4 1 62,0 2 97,1 3 13,-2 4-28,-1 3-22,-2 5-187,0 2 172,-2 4-37,1 2 8,0 2-23,2 6-26,3 1-23,3 7-43,2 3-49,2 2-58,-1 5-332,8 11-1741,-7 19 489,-7-9-1072,-13 9 2817,-13-21 1,0-14 0,-1-2 0</inkml:trace>
  <inkml:trace contextRef="#ctx0" brushRef="#br0" timeOffset="52016">28390 3060 23786,'0'-6'378,"0"2"-77,0 4 298,64-53-2102,-31 37 1546,9-13 1,3 4-20,-1 23-137,-10 2 0,2 2-457,19 2-431,-11 3 1,-1 1-1308,3 4 2277,10 10 0,-38-14 0,-2 1 1</inkml:trace>
  <inkml:trace contextRef="#ctx0" brushRef="#br0" timeOffset="52422">28420 3267 21817,'60'-12'-81,"0"-1"1,-2 2 0,-5 2-208,8 2-172,-27 4 1,-1 0 164,3-1 1,0 1-132,2-1 1,0 1-174,1-1 1,0-1-216,1 0 0,0-1-1397,0 0 1,0-1 1533,1 0 1,0 0-422,-2-1 1,1-1-79,0 1 0,-1-1 508,0 0 1,-1-1 643,-1 1 0,0-1-2,-2 1 1,-2-1-1563,27-10 1556,-26 6 0,-2-1-56,8-8 2710,0-7 1980,-25 1-2963,-8 9-307,-4-5-407,-7 10-231,-4 3-142,-3 1-74,-4 2-1,-2 3 31,-3 2 143,-2 1-1,-4 3 2630,-14 6-2346,8 1 239,-10 8-254,15 0 703,3 3-1082,2 3-161,4 2-139,2 15-697,9-9 2578,5 22-3231,10-21 166,9 7 184,5-11 211,7-4 133,5 0 170,5-3 243,3-3 276,1-4 233,0-4 9,-3-4-16,-3-6 85,6-13-345,-15 0-113,2-12-113,-17 4-161,-7-2-101,-5-17-3317,-9 10 3157,-9-11-96,-9 16-71,-8 2-833,-10 3-8422,1 5 9472,1 5 0,20 6 1,9 3-1</inkml:trace>
  <inkml:trace contextRef="#ctx0" brushRef="#br0" timeOffset="54507">8479 11144 16510,'2'-3'4189,"0"0"-2312,-2 3-1278,14-61-156,-10 36-273,4-11 1,-4 0 328,-16 7-141,-7 3-229,-2 1-23,-4 9-44,6 10 16,-15 3-66,6 6-1,-12 5-11,10 7 5,-2 4-13,5 4 0,1 3-1947,-4 8 1935,7-7 1,4 0-32,8 3-73,6-2 102,4-2 0,7-1 5,6-3 0,19 10 6,-2-10-625,14 7 624,-6-9-4,3-1 10,3 0-16,2-1 10,0 0 1,0-1-45,12 7 39,-20-5-11,3 5 23,-28-7 16,-17 7 6,-10-5-6,-15 5 986,-6-7-980,-6 0-1,-4-3-4,-5 1-966,-3-2 960,-1-1-1,1-1-5,1-3-11,4-2 307,6-3-341,7-4-95,6-5-134,8-5-152,8-6-139,7-4-141,8-4-241,9-3-2290,21-15 202,0 10 517,-8 11 0,1 1 2518,19-10 0,-19 14 0,-1 2 0</inkml:trace>
  <inkml:trace contextRef="#ctx0" brushRef="#br0" timeOffset="54826">9050 11062 25713,'6'-18'45,"-4"10"-45,-16 33 0,2 3-1692,0 1 1687,4 2-1,2-2 390,4 0-390,3-1 12,11 6-18,13-3 12,6-4-640,9-8 651,-4-13 11,3-2-11,3-4-5,0-6 11,1-4-6,-3-6 17,-3-4 6,-4-4 1213,-5-1-1196,-4-1 55,-2-13-425,-10 9 386,-1-10-11,-11 16 0,-5 0-17,-11-2-27,1 9-7,-10-1-16,6 10-198,-1 4 114,2 2 585,2 1-843,3 1-247,6 2-2256,4 3-545,8 1 3401,8 2 0,-5-4 0,2-2 0</inkml:trace>
  <inkml:trace contextRef="#ctx0" brushRef="#br0" timeOffset="55384">9951 10899 24211,'32'7'56,"0"1"0,19 11-28,-51 10-5054,-5 2 5054,-4 1 851,-13 13-868,3-11 17,-7 6 6,9-17 5,0-4 762,3-4-689,1-5 135,2-4-107,1-4-28,2-3-22,0-3 3065,0-12-3076,3 0 38,0-20-49,5 9-18,4-12-557,2 6 574,3-1-6,3-1 7,-1 1 16,3 2 16,-2 3 270,0 3-297,-1 4-22,-1 3-29,1 2 0,1 2 6,0 3-28,10-2 6,-3 5-12,8-1 1,-3 6-6,3 2 5,4 2-1223,4 3 1224,3 3-1,2 5 724,1 4-735,-2 3 6,-2 4-11,-5 2-12,-5 2 0,-6 3 1,-8 1 10,-6 3 12,-6-2 11,-7 0 0,-4-3 11,-6-4 48,-2-6-36,-1-3-12,0-5 17,1-4 0,1-3 5,2-3 1,1-4-6,2-4 11,3-5-11,2-5 11,2-3 1344,2-3-1361,2-4 6,5-2-22,3 0 16,6 0-5,5 1-6,4 1 346,4 1-357,4 2 17,3 2 0,3 1-17,2 4 0,0 7 0,1 1-1349,11 0 1346,-9 4 0,-2 2-8,2 7 0,0 4-1,-3 5-27,-3 4-218,3 17-46,-15-6-229,-3 13-751,-15-8-493,-7 3-2374,-5 1 3491,-7 6 1,6-21 0,-1 0 0</inkml:trace>
  <inkml:trace contextRef="#ctx0" brushRef="#br0" timeOffset="55593">11497 10753 22537,'-3'-3'1820,"1"2"-6764,2 1 4922,64-40-62,-25 27 563,7-9 1,4 3-1051,6 16-1157,-12 2 0,0 2-1043,-11 0 0,-1 2-1699,8-1 1,-2 1 4469,0 4 0,-18-3 0,-10-2 0</inkml:trace>
  <inkml:trace contextRef="#ctx0" brushRef="#br0" timeOffset="55743">11779 11017 25528,'39'-21'-456,"0"0"1,0 0 0,16-9 0,-5 5-3051,1 8-6325,-5 0 8526,-5 3 1,-20 5 0,-8 5 0</inkml:trace>
  <inkml:trace contextRef="#ctx0" brushRef="#br0" timeOffset="57263">14483 10747 19736,'-5'-47'735,"0"-1"0,0 0 1,-2-17-1,-5 11-483,-10 24-45,-5 6-705,-5 5 633,-3 7-732,-4 5 703,-4 5-22,-1 8-11,-1 6-23,0 8-530,3 6 497,2 3-12,4 3 6,4 3 12,-1 17-23,13-11-34,1 12-11,15-19-56,4 0 73,7-4 5,4-4-569,7-3 581,5-4 11,4-3 0,4-6 17,1-3 591,1-5-591,-1-5 50,12-13-2148,-3-15 2176,0-3 40,-9-7 35,-13 10-41,-3-1-23,-3 1-5,-2 0 16,-3 3-5,-1 4 12,-2 3 677,-2 5-717,-1 5-22,0 4-62,-2 3 3375,0 3-3392,0 9 34,0 1-17,0 9 0,0 3 5,0 4-5,0 4-668,0 3 662,0 3-16,0 3-40,0 3-1275,0 1 1102,0 2-275,2 1-458,3-1-708,3-1-1858,6-2-6297,-1-6 9325,1-7 0,-7-13 0,-2-8 0</inkml:trace>
  <inkml:trace contextRef="#ctx0" brushRef="#br0" timeOffset="57524">15134 10908 20523,'43'-45'510,"-2"8"-3076,-9 28 2683,1 1 273,-2-1-294,1 1-12,-2-1-6,1 0-5,-3 1 1032,0 0-1060,-2 0-23,-2 1-5,-4 0-6,-1 1-11,-2 2-45,-2 0 547,-2 2-838,-1 1 2323,-2 0-3605,-1 1-122,-2 0 1740,0 2 0,-4-2 0,-1 2 0</inkml:trace>
  <inkml:trace contextRef="#ctx0" brushRef="#br0" timeOffset="59555">12824 10788 18661,'-8'-43'623,"-1"-1"1,3 3 0,-3 11-423,-1 26 748,-2 2-842,-1 5-18,-3 3 23,-4 8-5,-2 4-29,-3 6-16,-2 4-34,-14 19-17,12-9 6,6-5 0,3 1-1443,1 6 1421,1 11-7,14-17 385,3-3-368,6-2-2489,4-3 2484,7-3 11,4-4 0,4-3 0,3-5 17,19-3 6,-10-4 180,-3-6 0,-1-2-147,5-5 11,11-9 46,-19-1 27,-2-3 28,-5-3 23,-4-1-18,-4-3-162,-6-2 112,-4 0-11,-2-3-22,-4 0-11,-2 0 10,-4 2-4,-2 2 38,-10-5-72,5 11-23,-6-1-11,5 14 2782,2 4-2821,0 2-34,0 3 17,1 2 813,1 4-824,0 3 416,1 5-500,1 3-95,0 4-169,3 2-1606,1 15-271,4-6-3359,5 9 5623,6-9 0,-2-14 0,0-1 0</inkml:trace>
  <inkml:trace contextRef="#ctx0" brushRef="#br0" timeOffset="59769">13264 10717 19401,'-18'-31'50,"3"15"2261,12 63-2328,1-8 6,2 15-50,3-14-2197,2 0 2029,4 0 536,2 1-1029,2-2-370,0 0-1347,2-3 551,0-5-865,-1-5 8,0-6-5109,-2-6 7854,-3-5 0,-4-5 0,-3-2 0</inkml:trace>
  <inkml:trace contextRef="#ctx0" brushRef="#br0" timeOffset="59967">13296 11012 12349,'-7'-3'6110,"2"0"-4659,5 3 3024,0 0-4425,-40-39-5,40 27 6,-27-30-4264,51 37 4247,2 0 859,1 0-876,1 0-12,0 0-345,-1 0 357,-1 0-17,0 1 5,-1 0-10,-1 1-46,-2 1-72,0 0-174,-2 0-436,0 2-903,-3-1-2834,1 1 4470,-1 0 0,-8 0 0,-1 0 0</inkml:trace>
  <inkml:trace contextRef="#ctx0" brushRef="#br0" timeOffset="68417">14433 10831 15304,'0'-4'3649,"0"0"1008,0 4-4466,6-61 8,-5 40-94,2-15 1,-1 3 79,-6 17 245,-10-15-481,3 10 38,-9-12-4124,6 15 4204,-3 3 859,-8-4-894,3 9-15,-5-1 22,6 8-28,1 2 23,-13 7-6,-2 7-12,-12 13-10,11-1 5,3 5-22,4 3 11,9-6 3357,-5 8-3363,6 2 17,6-8 113,-2 10-113,7-1-34,4-2 7,11 8 10,3-15 12,11-7-6,-2-10 16,16-3 12,-5-4 17,27-8-22,-19-4-1173,14-7 1172,-14-1 23,0-3 16,-2 0 23,-2-3-95,-4 1 151,-5-3-2981,-4 0 2975,-4-2-234,-2-9 245,-7 8 600,-2-6-594,-4 12 72,-2 3-83,-2 1 3088,0 3-3110,-3-1 726,0-2-749,0 5 307,2-4-334,1 8-24,2 1-10,0 5-12,0 0-33,0 5 34,0 10 10,0 15-16,-2 4-577,-1 10 577,-2-3-6,-4 7-5,0 7-1514,-2 3 1513,6-25 1,0 0 8,0 0 0,1 0-1349,1 2 0,0 0 1346,0-1 1,2 1 16,-1 14 0,2-1-174,1-13 1,1 1 173,2 18 0,2-1-22,3 1 13,-3-15 1,0-2-9,0-1 0,-2 2 34,-4-19 329,0-7-250,0-5 882,0-4-1225,0-14 2793,0-1-4176,5-12-5388,1-1 6990,10-8 0,-8 15 0,1-1 0</inkml:trace>
  <inkml:trace contextRef="#ctx0" brushRef="#br0" timeOffset="70110">14509 5763 19983,'-54'-2'330,"1"0"0,2 0 1,17 1-348,31 1 34,4 0 145,14-1-44,4-2 11,43-5-79,-9-2-1013,-12 3 1,1 0 981,-6 0 1,0 1-6,2-1 0,1 0 0,-2 1 0,3-1 25,20-4 0,0 0-25,-25 4 0,-2 1 0,16-3 0,-6 1 138,-16 3-80,-14 2 7,-21 1-74,-11 3 7,-20 2 10,-3 2 3,4 0 0,-1 0-435,-23 4 432,20-2 1,-2-1-120,-2 2 1,3-1 119,-8 2-21,17-4 1,4 1-14,17-2 22,10 0 17,10-2-5,8 1-7,8-2-38,7-1-23,6 0-149,-4-1 1,2 0-692,21-1 210,-17 1 0,0-1-3930,20 0 4605,-23 2 0,-3-1 0,4 1 0,-2 0 0</inkml:trace>
  <inkml:trace contextRef="#ctx0" brushRef="#br0" timeOffset="71052">17050 10560 16392,'-13'-58'1605,"1"-1"1,0 5 0,-3 13-1152,-10 27-107,-4 5 186,-21 5-3257,8 9 2903,-17 6-39,27 3 0,0 3 126,-17 13-213,7 0 0,1 2-39,17-10 0,2 0-735,-7 7 0,1 1 721,-6 15-6,5 0-461,6 2 445,7 0 0,5 0-6,6-1 5,12 14 14,5-31 1,4 0 5,-1 0 1,2-1-7,6-3 1,4-3 8,6-2 0,2-3 0,22 7-199,-18-10 0,0-2 215,16-4 18,-1-3 312,8-13-206,-20-1 191,4-20 663,-31 8-910,-4-11-28,-14 10-5,-4-1 223,-7-1-240,-7 1-12,-5 1-5,-6 1 17,-3 4-12,-5 2 6,-2 4-17,10 7 1,0 1-24,-18 0 6,18 3 1,0 1-17,-9 4-23,3 4-22,5 3-56,6 4 2422,6 2-2635,7 1-263,5 2-266,5 1-5559,10 10-2398,1-11 8822,6 4 0,-7-17 0,-2-3 0</inkml:trace>
  <inkml:trace contextRef="#ctx0" brushRef="#br0" timeOffset="72050">18137 10579 20563,'49'-33'13,"1"0"0,-4 2 0,-3 9-19,3 18-5,-2 1-17,0 2-917,-5 0 867,-2 3-34,-4 1-28,-4 3-17,-5 2-22,-5 2 394,-2 7-366,-9-3 73,-2 7 304,-13-4-226,-19 13-11,-4-5-2944,-17 9 2955,4-8 17,-4 2 18,-1 0-35,1 0 11,2 0-22,6-2 11,5-1-2118,7-2 2118,6-3-12,7-1 35,7-4 2140,3-3-1995,9-1 380,2-4-464,8-2-22,2-4-12,5-4-27,3-1-12,5-4 34,20-9-12,-9 2-1046,13-8 1058,-17 3-618,-3-2 629,-5-3-208,1-16 224,-14 8 12,-2-11 17,-15 13 2434,-6 2-2407,-5 1 7,-5 2 10,-3 2 276,-11-5 897,8 11-1043,-6-3 990,13 11-1002,3 3-56,3 2-67,5 2-73,2 2 456,2 0-517,4 5 11,1 1-6,6 5 6,3 2-12,4 2-5,2 2-11,3 4-84,13 13-17,-9-5-56,6 12-84,-16-10-112,-5 3-185,-5 0-336,-3 2-470,-4-1-976,-2 0-2575,-2-1-2078,1-4 6984,1-5 0,2-12 0,1-5 0</inkml:trace>
  <inkml:trace contextRef="#ctx0" brushRef="#br0" timeOffset="72520">19434 10514 19160,'-4'-8'1892,"1"2"-1382,3 6-118,0 0-4357,-12-62 4172,8 38-126,-2-13 0,1 2 896,8 19-898,3 2-29,4 2-27,4 2-18,4 2 29,4 2-23,4 3 0,4 1 0,3 2-2290,3 3 2279,0 1 0,1 6-195,-3 3 195,0 2 0,-5 3-22,-3 2 11,-3 2-74,-1 14 68,-9-7 0,-3 10 12,-10-13 10,-6 1 6,-6-3 193,-4 0-176,-4-3 0,-2-2 6,-2-1-1,-1-3 1,1-2 22,1-2 2033,2-1-1977,2-3 321,-1-3-198,7-1 6,0-5-29,8-1-27,2-3-39,2-2-23,0-1 3337,8-6-3410,0 4-16,8-4-12,1 7 17,12-1-28,-3 5 6,24 0-17,-18 8 354,15 2-354,-12 4 0,3 2-1733,-1 2 1738,0 2-2837,-6 0 2832,-6 2-6,-7 1 6,-9 0-11,-8 1-39,-9 0-29,-11 0-94,-10 1-141,-12-1-759,-8-1-198,-9 1-418,27-10 1,-1-1 1688,-7 2 0,3-1 0,-5 2 0,2-2 0</inkml:trace>
  <inkml:trace contextRef="#ctx0" brushRef="#br0" timeOffset="77058">4249 13355 19573,'-59'6'521,"17"-4"703,96-10-1437,-1-2-869,9-3 930,-28 6 1,1 0-34,1-1 0,1 1-22,0-1 0,-1 1-29,0 1 1,-1 0-45,-3 0 0,0 2-397,23-2-114,-12 3 539,-13 5-414,-13 5-62,-21 15 616,-12-1-446,-19 14 580,-7-7 68,-8 3-4,23-14 1,-1-1 44,0 1 1,-1 0 61,0-1 1,0 1 44,0 0 0,1 0 327,-24 15 18,3-2-67,8-2-147,7-5-162,8-4-145,8-1-45,9-7 61,9-2 979,8-7-962,9-3-39,6-5-51,9-4-2968,6-7 2924,5-3 8,-9 2 0,0-1-191,20-12 236,-19 11 0,0-1 20,9-9 11,-3-1-868,-13 2 0,-2-1 975,3-8-54,-10 9 0,-4 1 131,-9-1 354,-8-8-196,-4 11 33,-5-6 28,-1 15-17,-2 2 2172,-2 2-2323,5 4-73,0 2-90,7 5 1111,3 2-1189,-1 0 3364,2 3-3397,3 3 11,2 5-12,6 3-16,2 4-3370,5 4 3381,2 3-2268,3 5 2251,1 2-217,-8-6 0,1 2-214,7 16-48,-9-13 1,-3 1-1645,0 17-3942,-7 4 6082,-4-19 0,-2-3 0,1 3 0,-2 1 0</inkml:trace>
  <inkml:trace contextRef="#ctx0" brushRef="#br0" timeOffset="78545">22153 10138 20671,'-44'-10'661,"0"1"0,3 1 1,11 1-651,25 6-50,2 1 16,10 0 46,3 1 5,30 4-2329,-1-1 2256,24 3-22,-4-2-1123,-26-2 1,0 0 1127,2 1 1,0 0-12,0 0 1,-1 0-114,-1 1 1,-1 0-6,6 2 1,-2 1-11,10 4 38,-1 4-16,-38 0 185,-31 2 5,-8 3 0,-26 1-1050,3-4 1042,26-8 0,-2 0 19,-15 6 1,0 0-7,11-4 1,0 0 8,-11 4 1,2 0-232,-9 4 279,5-1 0,10-4-45,8-1 28,9-2-6,11-4 2080,9 1-1984,25-4-96,3-3-27,19 1 404,-12-3 1,1 0-417,23-3-6,-18 2 1,0-1 232,17-6-204,-1-1 22,-5-2 45,-6-4 11,-8-1 17,-8-4-6,-9-3-28,-8-3-22,-7-4-22,-5-3 5,-7-2 11,-4-2-11,-6 0-31,-3 0 109,-1 0 314,-8-7 123,4 6-308,1 4-2388,10 12 2315,9 12 1474,2 4-1569,2 2 424,1 2-491,2 2 44,3 3-49,14 13-18,1 1-8,3 2 1,2 4 2,0 1 0,0 1-9,7 10 1,-2 0 590,-5-5 1,-4 1-648,-3-2 1,-5 0-166,-3 13-2827,-11 0 2351,-10 0-593,-11-1-1235,-9-2-2382,3-14 1,0-1 3619,-11 7 0,-1-1 0,28-23 0</inkml:trace>
  <inkml:trace contextRef="#ctx0" brushRef="#br0" timeOffset="79196">24118 10093 20315,'-10'-48'235,"0"-1"0,1 5 1,5 7-96,12 16-28,6 0 28,16-5-84,-2 7-11,13-3-6,-8 11 479,16 0-501,-11 6 5,10 0-446,-16 7 424,-2 4 0,-2 3-2839,-2 5 2839,-1 3-1955,-2 3 1955,-2 2-146,5 28 106,-14-16-27,1 20 67,-28-13 11,-1-10 31,-12-1 0,-3-2 3,-5-2-79,6-7 1,1-1 106,0-5 11,1-4 2079,4-2-1990,2-3 35,2-3 27,6-1-34,2-3 3023,4-1-2949,3-6 91,2 2-305,2-4 795,6 4-833,1 1-1,5 0-5,3 1 0,3 2-6,4 2 0,4 0-5,2 4-1,4 1-563,2 4 569,4 4-11,1 3-5,2 3-6,1 2-12,-1 2 6,-2 2 6,-4 0-69,-2 11 36,-16-8-40,-5 8-28,-22-14-84,-10 0-3304,-15-3 3046,-11 0-251,-10-3-784,25-6 1,-1-2 272,-2 1 1,-1-2-3701,3 1 1,1-1 4881,-26 3 0,28-4 0,12-1 0</inkml:trace>
  <inkml:trace contextRef="#ctx0" brushRef="#br0" timeOffset="84539">12124 13253 17725,'-54'3'1070,"1"0"0,4-1 0,8 0-701,19-2 393,-8 0-616,15-2-73,-3 0-62,16 0-33,4-1-40,5-2-16,8-1-85,8-2-305,14-1 0,5 0 48,15-3-1209,-9 5 1,8-1 0,-6 1 1359,-13 4 0,-1 0-17,20-1 1,-2 1-530,-7 2 110,-9 3-57,-9 3-291,-11 8 845,-14-1 270,-27 15 28,-7-8-505,-4 0 0,-3 1 678,-13 4-98,14-7 1,2 0 2766,-15 7-2440,18-9 1,0 1 28,-12 7-45,-7 4-50,23-10-89,6-3-102,5-1-95,6-3 176,3-2-238,4-3 236,8-1-146,2-3-1598,10-1 1458,5-4-468,23-9 350,-6 0-11,17-8 12,-11 4 21,0-2 20,-13 3 1,1 0 19,15-10 22,-17 8 1,-1 0 11,7-9 16,-3 0 17,-3-1 34,-6 1 22,-5 0-181,-6 3 243,-7-1 22,-4 3 39,-7 1 23,-3 2 17,-7 1 3071,-4 2-3027,-2 0 12,-3 3 22,0 0 6,1 2-2572,0 2 2561,2 1-18,3 2 216,1 1-255,3 2-50,3 1-56,3 1-73,2 0-67,3 1 3376,1 0-3393,3 7 0,2 0 0,4 7 0,4 0 1,5 2-7,4 1-5,4 2-734,3 3 728,2 2-72,16 15-62,-12-6-1169,10 12 766,-20-9-588,-5 1-1199,-8 1-3496,-4 1 5124,-9 3 1,2-19 0,-3-2-1</inkml:trace>
  <inkml:trace contextRef="#ctx0" brushRef="#br0" timeOffset="85122">13922 13242 17742,'-6'0'3489,"2"0"-878,4 0-2516,-46-65-2978,36 40 2903,-13-15 0,6 2-4,29 17 521,7-1-526,4 1 6,6 1-11,3 0 11,4 2-6,3 2 6,21-1-1164,-13 8 1142,16 1 5,-19 8-508,1 4 530,-2 4-16,0 5-6,13 15-50,-4 8 10,-7 1-10,-15 2 0,-22-11 5,-7 2 17,-10 0 5,-7-1 35,-9 1-12,-4-2-1279,-4-3 1290,0-1 0,-1-3-103,-11 1 136,12-9 35,-6 0 1144,19-10-1122,3-2 529,4-3-530,3-3-4,3-3-24,3-3 3086,3-2-3118,2-2 708,5 0-732,5-1 101,6 2-106,4 0 39,20-2-27,-7 5-346,15-1 351,-13 8-17,1 2-33,2 2 27,0 3-816,0 2 800,-1 4 44,0 1-33,-1 2-5,-2 2-1,-3 0-16,-5 3-34,-3 8 17,-12-2-23,-7 6-5,-13-6-12,-8-1-27,-7 1-40,-6-1-1063,-4-1 868,-2-1-259,-2-2-1416,-1-2-135,0-2-3363,2-3 5514,-1-1 0,17-4 0,2-2 0</inkml:trace>
  <inkml:trace contextRef="#ctx0" brushRef="#br0" timeOffset="85404">16232 13028 15448,'-50'-18'476,"0"0"0,1 0 0,9 6 1993,21 8-2385,0 3 1399,13 3-1444,4 3 890,0 6-884,2 4 3312,0 3-3340,3 4 22,3 1 0,4 4-5,3 2-6,2 2-276,0 1 248,1 3 11,-3 1-33,-2 1 5,-2 1-39,-5 2-84,-1 0-124,-2 1-256,-4-1-270,0 0-408,-3-2-684,0-3-5287,-3 3 7169,1-11 0,2-5 0,3-14 0</inkml:trace>
  <inkml:trace contextRef="#ctx0" brushRef="#br0" timeOffset="85621">15760 13400 18839,'-40'-18'612,"-1"-1"1,4 3 0,10 2-311,23 8 1234,2 1-1446,10 0-34,5-1 0,11 0-6,9-1-16,8 0 5,9-1-1466,8 2 1432,-26 3 1,1 0-1,2 0 1,0 0-6,2-1 0,1 1 0,-1-1 0,1 0 3,-1-1 0,1 1-1,-2-1 1,-1 0 0,-1 0 0,-1-1 8,29-6-5,-6 0-1,-7 0-33,4-2 316,-18 5-580,1-3 65,-20 6-2820,-7 0-6374,-3 2 9421,-4 0 0,0 3 0,-2 0 0</inkml:trace>
  <inkml:trace contextRef="#ctx0" brushRef="#br0" timeOffset="90100">17927 12585 19356,'-1'-44'907,"-1"0"0,2 3 0,-5 12-637,-4 24-69,-4 3-27,-3 6 5,-5 5-17,-3 6-27,-4 9-2145,-4 6 2111,-3 8-40,8-3 1,0 2-1226,6-6 0,0 2 1180,-6 12 1,0 1-9,9-10 1,1-1-178,1 2 0,1 1 152,-3 17 0,1 1-8,6-14 0,1 0-567,-1 13 1,3-1 470,5-17 1,3-2-73,3 0 0,3-1-118,2-2 0,3-1-182,4-1 0,3-2-207,3-1 0,2-2-457,4-1 1,2-1-1018,4-2 1,1-1 2173,10 1 0,-2-2 0,4 2 0,1-3 0</inkml:trace>
  <inkml:trace contextRef="#ctx0" brushRef="#br0" timeOffset="91458">19022 12973 15023,'5'-44'1111,"-1"1"0,0 4 0,-4 6-523,-7 15-162,-6 4-79,-5 5 881,-4 5-964,-4 2-29,-3 5-33,-3 3-3655,-2 5 3593,-2 4-33,2 4 914,0 5-970,2 3-18,2 6-5,2 3-28,3 3 17,7-2 0,2 1-978,-1 10 961,5-10 0,3-2-6,8-1-176,8-2 165,5-1 6,9-4 0,7 0 0,26 3 13,-21-18 1,1-3 948,1 1 1,0-3-930,-1-3 1,-1-3 22,11-8 22,-6-3 6,-5-6-556,-5-4 590,-6-1-1,-5-1 6,-5-1 1245,-6 0-1261,-2 0 223,-4 2-246,-5 2 856,-3 2-884,-5 3 764,-5 3-781,-3 3 11,-19 4-16,6 3-2974,-14 4 2979,9 5-16,0 4-697,-14 10 668,15-4-16,-4 8-57,24-7-866,6 7 239,9-6-767,8 5-2062,10-9 3546,13-2 0,-13-6 0,2-2 0</inkml:trace>
  <inkml:trace contextRef="#ctx0" brushRef="#br0" timeOffset="91700">19574 13101 18520,'-6'-1'3344,"2"0"-2458,4 1-780,65-20-2587,-14 9 2554,-6-2 0,0 1 61,9 2 12,-21 3 688,9-5-734,-15 3-10,4-2 461,-17 3-479,-3 0-133,-5 3-236,-1-1 677,-4 4-4413,-1-1 4086,0 0 0,0 1 0,0 0 0</inkml:trace>
  <inkml:trace contextRef="#ctx0" brushRef="#br0" timeOffset="92918">20607 12669 15321,'-1'-48'91,"0"0"1,-1 4 0,4 6-765,6 15 696,3-1 1112,5 1-1124,3 2-11,5 2 28,3 2-17,4 3 838,3 3-838,1 2-22,1 4 16,-1 3-5,0 2-520,-3 4 509,-1 4 1242,-2 6-1236,-3 3-12,4 15-5,-10-5-74,2 25 35,-16-19-29,-4 11 348,-9-13-342,-6 1 23,-5-1 32,-4-1 23,-3-3 18,0-2 11,0-5 5,0-2 28,0-4 16,3-4 7,0-3 319,2-3-62,-12-3-196,14-3-17,-8-2-28,18-4-28,3-1 2900,3-2-2956,4-1-5,4-1-6,5 0 5,4 1 1,3 1 5,3 3-5,0 1-1,3 3 1,-2 1 5,2 2-16,-1 2 1288,1 2-1289,11 9 12,-8-1-6,8 8 80,-9-3-108,0 2-6,0 3-89,14 23 84,-18-15-816,8 19 816,-23-24 5,-4-1-5,-5-3-272,-5-1 277,-5-3-3051,-6-3 3012,-6-2-885,-2-2 594,-4-3-1939,-2 0 506,0-3-3241,0-1 5038,-4 0 0,17-2 0,2 0 0</inkml:trace>
  <inkml:trace contextRef="#ctx0" brushRef="#br0" timeOffset="93169">21444 12153 13801,'46'-13'185,"1"-1"0,8 5 0,-3 7 443,0 19-597,-16-4 0,1 1 958,18 13-972,-27-13 0,0 2-9,0 2 1,-1 1-7,0 2 1,-2 1-3,-2 1 0,-1 2 0,-2 2 0,-3 1-3,-2 2 1,-3 0-15,-3 2 0,-3 0-20,-2 1 1,-4 0-298,-15 16 1,-8 0-219,4-11 1,-5-1-682,-14 13 1,-5-2 1232,-2-9 0,1-5 0,-5 5 0,-1-3 0</inkml:trace>
  <inkml:trace contextRef="#ctx0" brushRef="#br0" timeOffset="95516">23383 12504 22727,'28'-17'-357,"-1"0"1,13 1-1,2 5-97,18 11-1805,-18 0 0,0 2 1906,-9-1 0,-2 2-87,1 0 1,-1 2-108,28 6-1229,-24-1 1,-3 2-325,9 7 330,-1 6 544,-30-6 1324,-13-1-204,-11 0 234,-13-1 175,-11 0-640,-9-1 1211,-6 0 296,-3-1 225,-1 0 95,3-3-39,2-1-141,5 0-156,6-2-174,7 0 544,0-1-998,15-4-156,3 0 1710,13-3-1956,7-2 353,6-2-437,8-1-29,9-4-6,8 1 38,6-1-71,-7 2 0,1 0-6,20-3-297,-19 3 0,-2-1 320,10-2-2749,-6-2 2811,-7-1 22,-9-2-174,-8-3 173,-7-2 57,-17-15-78,-4 5 5,-15-12-274,0 9 319,-4 0 62,-1 0 2472,0 4-2349,3 4 67,3 4 260,7 4-254,5 5-52,5 3-71,6 3-63,2 2-94,3 2 2229,3 0-2285,3 1 162,6 0-162,8 4-7,24 10-16,-3 4-451,-10-4 1,0 1 456,19 14-6,2 4-17,-1 5 3,-27-18 0,0 1-37,18 24-50,-7 2-129,-10 3-179,-10 0-442,-11 3-1205,-15-14 1,-6 0 2055,0-3 0,-2-3 0,2-3 0,0-3 0,-10 5 0</inkml:trace>
  <inkml:trace contextRef="#ctx0" brushRef="#br0" timeOffset="97679">25873 12564 18288,'-1'-43'313,"0"0"1,1 3 0,-1 10-96,-4 21 875,2 1-970,-1 3-33,2 0 284,1 2-374,0 1-532,1 1 487,-1 5 558,1-3-507,0 4 22,-1-3 56,-1 0-22,-2 1-12,-2-1-16,0 0-1,-3 0-5,0-1 34,-6 2-29,5-2-10,-4 1 5,6-1 0,3-1-6,2 1 1357,1-1-1290,1-1-16,0 0 0,-1-2-12,-1 2-10,0-2-1,0 2 1,0 0-12,-1 0-34,0 1 18,2 0-12,-3 0 6,1 2 5,-2 1 12,-2 5 5,-4 3 6,-2 4 50,-4 4-39,-3 3-3386,-4 4 3380,-1 4-16,-3 3-215,0 2 211,8-7 1,1 2-19,-9 16-221,10-15 1,2 0 208,-1 15-557,3-1 563,6 0 2797,5-1-2814,13 15 11,3-17 0,11 10-11,18-9-1591,-5-13 1608,-10-11 0,1-3 22,19 0 5,2-5 14,-14-8 1,2-2-1923,16-3 1925,-20-2 1,0-1 77,5-9 516,-5-2-302,-5-10-202,-14 6-56,-3-8-34,-19 8-27,-6-1-12,-11 1-6,-10 1 1,-6 1-371,-7 4 359,-5 2-5,-4 4-48,16 6 1,-2 1-32,11 2 0,1 1-117,-10 1 0,1 3-734,-9 9-1579,5 4 2404,1 6 1,21-10 0,3-1 0</inkml:trace>
  <inkml:trace contextRef="#ctx0" brushRef="#br0" timeOffset="101588">12066 15146 21721,'31'-18'-577,"0"0"1,-1 2-1,1 4-493,5 10 0,0 4-526,20 2 543,-21-2 0,-1 2-1305,5 6-2660,-8 10 3859,-17-1 1159,-13 9 0,-20-4 42,-15 3-42,-10 2 408,-8 0-1495,23-13 0,0-1 1888,-2-1 0,-1 1 151,1-1 0,-1 1-1026,1-1 0,-1 0 1048,2 0 1,1-1-121,-26 13 395,6-2-726,7-2 105,8-4 1489,8-1-1362,9 0-458,15-8 2747,20-1-2932,9-8-79,17-6-1614,1-4 1553,9-5-112,-24 6 1,1-1 133,2-1 1,1 0-1,0-1 1,1 0 16,0-1 0,-1 0-969,-1 0 1,-1-1 1001,-1 0 1,-1-1 84,22-15-194,-8-3 267,-8-3 34,-8-3-1,-9-3 1210,-7-3-1221,-7-1-28,-5 1-1090,-6 2 1135,-4 4 5,-5 5 1889,-1 8-1934,-1 5-21,0 7-24,2 5-60,3 4 337,2 2-405,3 2 748,3 3-764,1 4 3396,3 4-3396,1 5-1,3 4 0,11 15-11,1-6-3392,10 12 3353,-1-10-6,3 1-603,3 2 408,2 0-270,-2 2-795,-1 1-4335,-3 4 5117,-4 5 0,-10-20 0,-4-1 1</inkml:trace>
  <inkml:trace contextRef="#ctx0" brushRef="#br0" timeOffset="102587">14228 15219 20863,'-15'-41'268,"0"1"1,0 2 0,-3 11-118,-15 22-11,-7 5-11,5 6 0,-1 2-34,-23 7-396,21-1 0,-2 2 337,2 6 0,3 2-479,8-5 1,1 2 456,-7 7 0,3 1-14,-7 16 11,5 3-5,6 0 10,6 1 89,6-2-121,5-1-29,9 13 28,7-19-11,9 7-11,7-21-6,8-4 17,6-2 6,7-4 19,-8-8 0,3-2 25,20 1-11,-20-5 1,1-2 44,-5-6 0,-1-4 25,-4-2 0,-1-2 31,25-16-426,-20-3 454,-21 10 5,-6 0 505,-4 1-549,-7 1-17,-3 3 1120,-6 0-1159,-4 4-17,-5 2 5,-2 4 7,-5 3 325,-1 3-349,-4 5 12,0 2-16,0 6 4,2 4-31,1 3 9,4 2-5,2 1-560,0 12 403,9-7-163,2 9-456,10-9-730,4-1-2405,7 0 3922,7 3 0,-5-14 0,1 0 0</inkml:trace>
  <inkml:trace contextRef="#ctx0" brushRef="#br0" timeOffset="102823">15658 15422 23399,'-32'-40'192,"1"0"0,3 3 1,3 11-76,7 21 989,2 4-1073,2 4 355,-1 4-388,3 8-6,0 6 17,3 6-11,2 6-22,1 24-1310,3-9 1301,2-15 1,0 0-127,3 16-129,3 0-179,2 0-229,2 1-264,1 0-739,-1 1-2627,-3-17 0,1 0 3640,3 20 0,-2-8 1,-4-25-1</inkml:trace>
  <inkml:trace contextRef="#ctx0" brushRef="#br0" timeOffset="103047">15153 15785 24562,'35'-27'9,"-1"0"0,0 1 1,1 6-10,26 11-1255,-28 4 1,1 1 1256,1-1 1,0 0 2,1 0 1,0 0-9,0 1 1,0-1-1071,0 0 1,0 0 1072,-1 0 0,1 1 0,-2 0 0,1 0-206,0 0 1,-1 1 188,0 0 0,0 0-313,-1 1 0,-1 1 127,31-1-41,-5 1-551,-6 1-1059,-6 1 1854,-2 2 0,-21-1 0,-5 0 0</inkml:trace>
  <inkml:trace contextRef="#ctx0" brushRef="#br0" timeOffset="104456">16742 5618 19059,'-53'1'-123,"16"-1"117,52-3-22,9-2-17,9-1-2262,10-1 2212,11-1-23,7 1 51,-28 3 0,0 0 11,3 0 0,-1 1 14,0 0 0,1 0 22,10-1 1,0 1 19,16-1 25,-26 1 0,-4 1 535,-5 2-482,-14-1 6,-17 1-28,-16 2 6,-17 1-1098,-15 4 1086,20-3 1,-1-1 5,-5 2 1,-1 0 10,-3 0 0,-2 0 45,1 1 0,-2 0 0,-2 1 72,0 0 1,-1 0 0,0 1-551,1-1 1,-1 1-1,2-1 534,-18 4 0,6 0-310,21-4 1,2 0 359,-25 5-84,12-1-55,12-2-51,13-3-259,11-2 242,6-2 794,8-1-754,6-1-1,8 0-16,9-1-6,7-2 0,8-3 698,8 0-726,6-1-26,-10 1 1,3 0-896,-10 1 0,0 1 806,14-2 0,-1-1-162,-12 3 0,0 0-2804,19-1 1,2 1 3080,-7-1 0,-2 2 0,-4-1 0,-5 2 0,8-1 0</inkml:trace>
  <inkml:trace contextRef="#ctx0" brushRef="#br0" timeOffset="104929">18743 5404 11834,'-61'4'624,"1"-1"0,4 0 0,6 0 508,6 0-724,1 1-105,2-1-46,2 1 635,2 0-718,3 0-34,3 0-28,4 0-1378,4 0 1333,5-1 988,4 0-1010,3 0 809,4-2-832,3 0 504,1 0-509,1 0 3342,1-1-3326,5 2 12,4-2-6,8 2-11,8-2-3409,9-1 3365,9 0-7,8-3-506,6 0 506,6-1 3,-30 3 1,0 0-1050,0 0 0,0 0 1041,29-1 12,-6 0 21,-8 2 51,-11-1 2121,-12 1-2110,-12 1 496,-8 0-529,-25 0-6,-3 0 0,-23 3-5,-1 1 11,-7 1-17,-6 2-286,28-3 1,0-1 282,-1 1 0,-1 0 0,0 1 0,0-1 19,0 0 1,1 0 13,1 0 1,0 1 87,-26 3 22,9-2-1,10 0-32,11-2-29,11-2-22,10 0-6,6-2 11,10-2-5,6-1-17,12-3-22,11-3-225,11-2 185,12-1 1033,-27 6 1,2 1-1095,2-1 0,2 1-394,1 0 1,0 1-146,2 1 1,0 0 605,7 0 0,-3 1 0,5 0 0,-3 1 0</inkml:trace>
  <inkml:trace contextRef="#ctx0" brushRef="#br0" timeOffset="107154">17017 15073 17831,'12'-49'822,"1"1"0,-1-1 0,4-11 0,-4 10 1503,-8 18-2079,-6 21 712,-2 6-857,-4 3 387,-3 8-455,-3 7 1,-4 11 5,-3 13 0,-3 11-996,11-19 1,-1 2 970,1 4 0,-1 2-9,-1 2 1,1 2-875,0 3 1,0 0 871,0 2 0,0 1-570,2 1 0,0 0 561,1 0 0,2 1-22,2-2 0,2 0-48,1-2 1,2-1-68,4-2 1,3-1-113,3-3 0,3-1-168,5-2 0,4-2-325,4-2 1,4-1-547,4-2 0,3-1-1658,5-3 0,3-1 2687,11 2 1,-1-3 0,5 1 0,2-3 0</inkml:trace>
  <inkml:trace contextRef="#ctx0" brushRef="#br0" timeOffset="108592">17781 15343 13521,'-1'-45'304,"0"1"1,0 3 0,5 6 2394,13 11-2531,3 1-28,2 3 39,14-3-123,-7 6 1386,26-3-1428,-21 14 0,0 3 3,25-1-550,-23 5 1,-1 2 521,6 8-12,0 4-16,-2 3-34,-3 3 2427,-4 2-2449,-2 1 20,-8 1-25,-4 3-7,-8-1 23,-5 2 39,-22 13 62,0-12 6,-18 8 38,3-16 34,-1-2 12,-2-4 16,0-3-204,1-3 221,1-2 33,3-3 303,-4-2-207,12-5 2802,-2-2-2836,14-2 90,4-8-241,2 3-22,4-4-23,6 3 289,2 2-294,17-4-34,-3 5 12,14-2-12,-6 7 0,5 2-1449,3 1 1444,4 3 16,1 3-395,-8 2 0,0 1 360,21 6-1350,-8 1 1,0 1 1300,8 6 28,-22-7 1,-1 2-57,4 8 17,-7 1-11,-10 1 11,-9 0 888,-6-2-888,-9-3 600,-7-2-567,-10-2 1,-7-3-101,-23 2 28,7-7 3341,-14-1-3442,17-7-112,3-1-1195,3-2 460,5-2-1130,6-3 2201,3-5 0,11 4 0,3 0 0</inkml:trace>
  <inkml:trace contextRef="#ctx0" brushRef="#br0" timeOffset="108817">19343 15424 16048,'37'-21'-280,"1"1"0,-1-1 0,15-7 0,-1 5-1632,-6 12 0,-1 3 1912,-3 0 0,-2 0 0,-3 1 0,-4 1 0,8-2 0</inkml:trace>
  <inkml:trace contextRef="#ctx0" brushRef="#br0" timeOffset="109252">20126 15085 24006,'3'-46'183,"0"0"0,0 3 0,1 8-1052,3 17 965,3 1 508,1 2-514,11-1-46,8 3-27,3 4-22,3 4 5,-6 6-252,20 11 241,-10 0-6,16 11-19,-27-5 0,-2 0-15,14 13-723,-16-10 0,-1 1 655,2 11-26,-7 1 481,-8-1-504,-6 1-22,-24 13-425,-3-10 612,2-13 0,-3-1-336,-17 8 350,-5-1 11,0-4 65,7-9 0,-1-1 8,-7 2 669,3-5 0,4-4-591,15-9-27,-6-3 54,25-4 7,3-5-145,7 2-12,4-3-11,7 4-16,6-1-7,5 2-16,7-1-2256,6 2 2245,5 0-11,7 2-257,3 1 105,6 1 25,-30 2 1,3 0-393,14 1 1,2-1 44,-11 1 1,-1 0-337,11 0 0,-1-1-2350,14-1 3182,1-2 0,-31 2 0,-3-1 0</inkml:trace>
  <inkml:trace contextRef="#ctx0" brushRef="#br0" timeOffset="109459">21106 14612 24391,'-10'-46'431,"-1"0"1,1 4-1,3 6 289,7 14-508,0 3 113,2 6-207,2 3 85,10 4-175,13 13-12,5 6 221,11 14-231,-5 9-1757,2 7 1745,-18-18 1,-1 2-7,8 16 1,-1 3-1408,-8-10 0,0 2 1388,4 12 0,-3 2-283,-9-13 0,-3 1 95,-1 21 1,-3 2-508,-2-14 0,-4 1-173,-4 5 1,-4 6 0,-1-6-757,-5-4 0,-3-2-3261,-4 12 1,-3-5 4808,5-22 0,1-5 1,-1 2-1,6-14 1</inkml:trace>
  <inkml:trace contextRef="#ctx0" brushRef="#br0" timeOffset="110228">22233 14758 16417,'44'-19'-123,"0"-1"1,-1 0 0,-1 2 0,-1 0 0,-3 7-58,-4 8 1,0 4-266,19 0 0,1 2 179,-14-1 0,1 1-553,12 2 1,-1 2 529,-17-1 1,-3 0-239,26 8 1446,-9 0-1379,-8 6 1717,-27-1-972,-15 0 74,-29-2 83,-3-6 1,-3-3-95,6 0 0,-3-1-18,-6 2 1,-6 2-1,4-2-112,0 1 1,1-1-40,-14 4 0,1 0-42,17-3 1,3 0-48,1 0 0,1 0 10,-23 10-44,12 0 2533,8 5-2583,17-7 0,10 4 5,16-9 239,26 1-228,-1-6 1,20 1 5,-7-7-147,4-2 192,1-4 441,0-3-402,-4-4 28,-2-4 28,-5-3-212,-5-4 234,-6-4-11,-4-5-2745,-5-3 2729,-5-5 16,-8 7 0,-2-1-453,1-21 391,-4 19 1,0-2 488,-3 2 1,-2 1-316,0-15-95,-4-8 67,1 28-17,-1 5 2749,1 7-2816,1 5 1053,0 2-1181,2 6 265,1 4-305,1 6 580,0 5-586,3 7-5,8 22 0,2-4-249,8 20 226,-1-9-1549,3 4 1438,2 2-107,0 3 56,-12-27 0,-1 1-644,3 14 0,-1 2-193,-5-11 0,-2 0-2048,2 11 1,-3 1 3069,-8-10 0,-2-3 0,2 3 0,-6-3 0</inkml:trace>
  <inkml:trace contextRef="#ctx0" brushRef="#br0" timeOffset="111152">24160 14634 19979,'55'-27'173,"0"1"1,-4 2 0,-4 5-33,2 12-30,3 2-47,-16 4 1,1 1-37,18 5-23,-19-2 1,-2 2 28,9 10-23,-3 4-11,-4 5-22,-4 5 22,-4 3 0,-5 5 5,-3 1 23,-3 4-50,-4 1 11,-3 1-17,-3 1-6,-3 1-1109,-3-13 0,0 0 918,-4 17-139,-1 14 143,-8-7-1027,0-16-791,-6 7-2728,2-21-4167,-1-6 8934,1-5 0,7-9 0,4-3 0</inkml:trace>
  <inkml:trace contextRef="#ctx0" brushRef="#br0" timeOffset="111310">24427 15144 20621,'0'-4'3053,"-1"1"-2471,1 3-559,62-57-1543,-28 36 1494,10-12 1,2 2-1217,5 18 828,7 1-132,-26 6 0,0 0-1395,2 0 0,1 1-2975,-2-1 1,-1 1 4491,24-4 0,-26 4 0,-12 2 0</inkml:trace>
  <inkml:trace contextRef="#ctx0" brushRef="#br0" timeOffset="112429">19525 5517 12953,'-9'2'1647,"2"-1"190,7-1-185,0 0-1456,60-37-3544,-34 24 3438,11-8 0,0 1 72,-10 11-16,2 1-565,1 1 520,1 0-472,1 2 433,0 0-17,-1 3-23,-3 0-78,-4 1 67,-5 1 2174,-6 0-2006,-6 1 1698,-4 0-1608,-7 2-40,-6 1-77,-11 3-46,-9 2-16,-12 2-23,-9 1-866,-10 3 841,28-7 0,-1-1 28,-2 2 0,1-1 34,-2 0 0,1 0 36,0 0 0,1 1 25,1-2 0,1 0 143,-6 2 1,3 0-113,-12 2 95,0 0-201,35-7 50,7-3 28,11-1 0,6-2-50,9-2-62,8-3-17,8-2-642,9-1 620,5-1 0,7-1-6,2 0 0,2 1-5,0 0 16,-1 2-16,-4 0 0,-5 2 5,-6 2-6,-7 0 29,-10 2 1562,-8 0-1468,-10 2-4,-6 1-24,-7 0-66,-5 0-34,-10 0-17,-8 2 23,-9 2-1,-7 2-1483,-7 3 1495,-3 0-17,0 1-272,2 0 289,7 0 16,7-2-16,9-1-11,10-2 16,7-2 40,5-2 16,6 0 12,5-1 2142,5-3-2154,20-2-66,-2-2-56,19-2-12,-8 2-118,6 1-302,4 0-952,4 0-4789,5 1-3614,-4 0 9111,-7 3 1,-22 0 0,-12 1-1</inkml:trace>
  <inkml:trace contextRef="#ctx0" brushRef="#br0" timeOffset="113898">11949 17216 19554,'-53'6'892,"-1"0"1,14-1 0,5-2-753,6 0 95,24-2-247,5-1 43,8-2-82,7-2-100,10-4-78,12-1-1406,9-3 1182,12-1 153,-26 7 1,2 0-119,3 1 1,0 0-163,2 0 1,0 2-239,1 1 0,-1 0-370,-1 1 1,0 1-673,-2 1 1,-1 2 1859,1 2 0,-3 0 0,2 1 0,-5 1 0</inkml:trace>
  <inkml:trace contextRef="#ctx0" brushRef="#br0" timeOffset="114205">12136 17576 9536,'-51'26'1370,"0"-1"1,5-2 0,8-4 1283,12-6-2206,9-4 792,9-4-1083,7-3 494,10-5-545,8-2-1722,10-6 1633,11-4 5,8-3-489,9-3 481,-25 9 0,1 0-6,2-2 1,-1 1-1,2-1 0,-1 0 3,0 0 1,0-1 7,-2 0 1,0 1 2,-1-1 1,-1-1 38,24-14 1,-7-3 22,-7-1 22,-19 8 1,-2-2 16,4-15 17,-3-15 11,-15 19 17,-4 3 34,-5 2 28,-4 4 39,-2 5 28,-1 2-6,1 5 0,0 4-5,2 2-23,3 4 3064,1 3-3086,3 2 686,0 2-916,5 7 0,2 0-28,5 7 34,2 1-17,3 2 0,1 3-11,4 3 11,0 2-6,3 3-5,0 3-297,-4 4 0,-2 5-1462,-8-1 0,-2 1-3146,3 5 1,-2-1 4525,-10-7 0,-3-6 0,-1-8 1,1-9-1</inkml:trace>
  <inkml:trace contextRef="#ctx0" brushRef="#br0" timeOffset="115015">15115 17301 22683,'-40'-39'586,"0"0"0,1 3 0,15 8-508,25 19-27,5 2 16,4 2-17,6 2 6,5 2 0,6 3-22,5 5 5,5 5-384,5 6 356,-9 0 0,2 2-1639,-8-3 1,1 0 1624,8 7 1,1 2-4,-10-6 0,-2 0-274,1 1 0,-1 0 274,0 1 1,-2 1-23,21 22-23,-7 3-22,-7 1-67,-8 2-117,-8 2-230,-7 0-460,-4 1-1058,-5-1 2005,-4-12 0,0-1 0,0-4 0,-5 15 0</inkml:trace>
  <inkml:trace contextRef="#ctx0" brushRef="#br0" timeOffset="115188">15331 17794 22438,'-5'-45'160,"-1"0"1,1 4 0,8 7-133,25 17-11,7 0-29,9 0-83,7 0-179,8 2-2036,-11 5 0,2 1-869,-11 2 0,0 1 3179,19-3 0,-3 2 0,-12 1 0,-2 1 0</inkml:trace>
  <inkml:trace contextRef="#ctx0" brushRef="#br0" timeOffset="117598">18458 3537 19888,'4'-63'1123,"0"0"1,-1 5 0,0 14-866,1 31-96,-3 5-78,1 4-56,-2 3-5,1 7 78,2 15-40,0 4-16,3 15-210,-2-2 187,2 4-5,-2 3-6,-1-13 0,1 2 1,0 15-3331,3 13 3330,-4-25-5,-1-4 5,-1-5 17,-1-6 22,-2-4 18,-2-3 21,-4-5 143,0-2-114,-3-2 3391,1-3-3386,-2-1 1,1-3-29,-1-3-11,2-3-11,0-4-6,2-4-22,1-4 6,1-5-12,2-3-6,2-4 7,0-2-523,2-2 528,2-1 5,1 2 0,2 3 12,0 1-76,0 5 86,-1 3 12,-2 4-5,0 4-1,-1 4-27,-1 3-29,0 3 490,0 3-528,0 0 68,0 7-52,0 2 0,0 7 11,0 4-11,0 4 11,1 4-11,1 5 0,3 0 0,1 3-6,1 0 6,2-2-5,-1-1-375,1-5 380,-1-1-122,-1-3 133,-3-2-5,0-3 5,-3-3 0,0-4 23,-1-2 408,-2-5-330,1-1 127,-2-3-122,0-1-33,0-3-22,-1-3-17,2-5-6,-2-3-11,2-4-6,0-2 18,2-21-40,0 7 22,2-15-11,2 12-205,2 2 205,-1 2 0,0 5 0,0 4-5,-2 5 11,1 5-34,-3 5-17,0 4-38,-1 3 4,0 2-55,0 9 0,2 10 39,0 6-28,0 9-28,0-1-561,-2 3 466,0 4-51,-3 2-56,-4 1-33,-4 0-6,-4-1 45,-3-4 79,-2-2 33,-14 4 196,9-12 28,-12 1 5,12-14 34,-2-7-112,-1-3 179,1-2 34,1-7 12,3-3 27,2-7-6,3-3 197,-1-16-191,5 7-399,0-10 400,8 11-12,0 2 6,4 2-12,0 2 677,1 5-727,1 2 105,0 4-183,0 2-40,0 3 1,0 2 417,1 1-412,2 4 11,2 3-11,2 4 0,2 3-17,10 11 12,-2-5 5,9 7 0,-5-7-877,4-1 882,1-1-421,2 0 422,1-3 22,1-2-12,2-2 7,0-4-6,1-2-6,1-2 11,-1-4-17,-1-2 23,-3-3 11,-1-3-5,-4-1 5,-2-2 12,-3-1-7,-3-1 12,-2 0 12,-3 2 846,-3 1-847,-3 3 478,-2 3-472,-1 2 70,-2 1-99,0 2-60,-2 0 10,1 1 0,-2 1 1,-1 1-1,1 1-5,-2 2-6,1 1 12,-2 2-18,-2 1 23,-1 2 6,-5 2-23,-18 10-510,0-3 504,-18 8-849,3-7 900,-6-1-28,-2-2 0,-1-4 11,4-4-11,6-6 11,6-2 12,9-6 22,0-11-17,12-3 0,1-10-6,11 3-16,3-3 16,2 0 12,2-1-12,3 2-325,3 2 348,3 3-17,-1 6 17,0 2 480,1 5-520,-4 4 874,0 2-896,-2 4 17,-1 3 0,0 3 0,1 5 6,1 3 5,1 3 0,2 2-5,-1 1 365,3 1-376,1 0-1,3 0 12,2 0-17,3 0 27,5-2-10,2-1-6,6-2-893,5-2 898,8-3 18,5-2-1,8-6 12,2-2-23,3-7-22,0-5-2377,-1-6 2309,-4-4-145,-6-1-1884,-6 1 209,-10 1 1715,-6 2 1,-16 8-1,-3 2 1</inkml:trace>
  <inkml:trace contextRef="#ctx0" brushRef="#br0" timeOffset="120313">16939 17298 17044,'-4'-37'157,"1"-1"1,-2-20 2384,3 65-2542,0 6 11,0 11-22,0 8-1055,0 8 1072,0 5-23,2 3 530,1 1-569,3-1 1797,3 0-1965,4 0-322,1-12 0,0-1-818,9 20 367,-6-19 0,1-2-2689,9 13 3686,4 1 0,-14-22 0,0-3 0</inkml:trace>
  <inkml:trace contextRef="#ctx0" brushRef="#br0" timeOffset="120539">16746 17577 18649,'-5'0'3670,"1"-1"-1083,4 1-2526,51-30-21,-19 19-381,6-6 0,2 1 352,8 9-5,3 1-12,3 0-33,4 1-62,1-1-294,-16 3 1,0-1-1027,-10 2 0,-1-1 54,11-1 0,-3 1-8048,6-2 9415,-9 0 0,-18 3 0,-9 0 0</inkml:trace>
  <inkml:trace contextRef="#ctx0" brushRef="#br0" timeOffset="121362">18260 16896 23248,'4'-56'786,"-1"0"0,-1 15 0,0 4-539,-4 1-51,-1 27-73,0 5-61,-1 2-1,-2 5-33,0 5 0,-4 7-11,0 8 11,-4 7 0,1 5-28,4-3 0,0 2-1807,-3 22 1793,5-17 0,2 0-81,1 23-3,4-30 0,1 1-96,1 0 1,2 1-174,1 0 0,2 2-1252,10 13 1,3-1-640,-3-11 1,3-1 1819,12 14 1,0-4 0,-4-12 0,1-3 0</inkml:trace>
  <inkml:trace contextRef="#ctx0" brushRef="#br0" timeOffset="121882">19321 16920 25219,'-19'-5'101,"3"5"-56,12 12 6,-2 1 16,-2 1 28,-8 6-39,2-5 56,-18 7-78,11-12 5,-9 1 6,8-6 5,-1-2 23,0-2 0,2-2 11,1-2 17,3-4 16,2-3-16,3-4-6,4-3-39,3-5-16,4-3-1,7-3 67,25-26-78,-8 20-808,18-13 808,-19 28 0,0 4-6,-2 3-16,-1 2 5,-1 3-6,2 2-10,0 4 10,1 3-5,1 5-5,2 5-23,10 20 17,-8-4-23,3 16 12,-15-8-74,-11 26-3056,-12-11 3124,0-15 0,-3 1-3,-2-8 1,-3-1-31,-2 2 1,-1 0 26,-3 2 0,0 0-362,-3 0 0,0-1 387,-2-1 1,0 0 5,-1-2 0,0-2 6,1-2 0,0-2 14,-23 14 44,5-11-248,7-11 260,7-8 6,6-9 2572,8-4-2573,5-7-10,7-2-12,4-1 788,15-11-788,0 6-11,12-6-11,-1 9 5,2 3 263,4 2-280,2 4-11,3 3-4,1 3-30,1 2-16,1 2-28,2 3-73,2 1-151,1 4-275,2 1-526,0 1-1350,2 2 1705,4 3 1,-23-7-1,-3-1 1</inkml:trace>
  <inkml:trace contextRef="#ctx0" brushRef="#br0" timeOffset="122164">20156 17087 21483,'-8'-3'2397,"2"1"-1188,6 2 17,0 0-934,24-21-247,1 15-6,26-17-539,-5 19 522,2 0 23,0-1 11,-3 0 34,-3 0 5,-4-1-2759,-5 0 2770,-5-1-952,-6 1 958,-4 1-68,-5 1-27,-5 0 389,-2 1-457,-3 2-972,-2 1 0,-1 0 0</inkml:trace>
  <inkml:trace contextRef="#ctx0" brushRef="#br0" timeOffset="123959">21287 16806 21741,'6'-48'883,"1"0"1,-1-1 0,3-17-1,-5 14-580,-8 37-51,-3 3 23,-1 4-202,2 4-40,0 2 1,4 10-6,1 21-23,2-1 1,1 16-12,1-11 23,-1 3-6,-1 4-19,-1-9 0,0 2-321,-3 2 1,-1 0 325,1 0 0,-1 1 0,-3 3 0,-1-2 37,-5 10 28,2-5 156,1-15-44,7-19 16,-1-2-22,4-8 6,-1-8 494,0-3-579,2-20-44,2 6-11,3-12 5,1 5 11,2-2-1847,0-3 1836,2-1-27,-1 0-65,0 2 86,0 1 6,0 5 1,-2 3-12,-2 5-12,-1 4 18,-1 5 5,-2 4-28,0 5-5,-2 3 5,0 1 1816,-2 8-1821,-3 9 67,-5 13-73,2 1-11,-2 6-22,6-7-35,1 1-21,2 2-567,2 1 421,3 0-185,3 0-3479,5 1 2868,4-1-4018,10 12-1611,-6-13-3119,5 4 9779,-13-18 0,-6-8 0,-2-5 0</inkml:trace>
  <inkml:trace contextRef="#ctx0" brushRef="#br0" timeOffset="124176">21773 16406 26838,'52'37'146,"-5"4"-1074,-18 8 928,-15-21 0,0 2-1316,5 19 0,-2 2 1282,-4-11 1,-2 3-109,-1 7 0,-1 4 0,-4-3-152,-3-3 0,-3 0-317,-3 15 1,-4-1-805,-3-19 1,-4-2 1414,-6 5 0,0-4 0,-3 4 0,-1-4 0</inkml:trace>
  <inkml:trace contextRef="#ctx0" brushRef="#br0" timeOffset="124832">22865 16814 13838,'-10'0'5635,"2"0"-4677,8 0 2134,0 0-2880,64-56-2891,-26 36 2726,7-13 1,3 2 3,5 17-9,3 1-40,-13 5 1,4 1-54,2 0 1,1 2-731,0-1 0,0 1 688,-3 2 1,-2 1-188,12 1-208,-6 4-38,-8 1-35,-11 5 1693,-12 1-1480,-10 3 180,-14 3 163,-31 16-1221,-5-5 1282,8-8 0,-2 0 3,3-4 0,1-1 5,-2 1 0,-1-1 17,-1 1 1,0 0-4,-1-1 1,0 0 16,2 0 0,-1 0 0,2-1 0,0 0 1342,-25 11-1269,25-8 0,1 0 39,-15 10-151,7-1 23,22-9 21,14-10 96,7-2-96,5-2-27,9-1-50,6-5 2382,10-1-2372,4-6 6,8-2 105,3-2-83,3-2-3318,0-2 3341,-4-3 28,-3-3-198,-6-3 238,-4-4-372,-6-2 377,-6-4-327,-6-1 355,-7-1 176,-11 3 1,-3 0-121,-6-8 879,0 10 0,-1 2-935,-9 3-12,0 2-5,0 4-11,3 4 236,3 6-281,4 5 446,3 3-530,4 4 710,2 1-710,0 7 1016,3 2-1010,1 7-23,4 3-11,2 3 11,3 3 0,10 16-11,-4-4-11,10 12-12,-12-18 1,1 0-1042,9 18 1030,-9-15 1,-1 0-107,5 17-112,-6 1-499,-12-12 1,-3 1-1524,-10 22-2642,1-23 1,-2-3 4504,-13 7 0,10-20 0,6-11 0</inkml:trace>
  <inkml:trace contextRef="#ctx0" brushRef="#br0" timeOffset="127686">24870 16653 21579,'0'-6'1888,"0"0"-836,0 6-1007,-44 3 6,21 8-7,-36 8 12,32 9 17,-11 19-1200,11-10 1161,-5 12-29,15-16-10,6 0-181,5 0 147,3-1-1,8-2 18,5 2-6,9-2-289,26 10 258,-13-21 1,2-1 35,1-1 1,1-1-946,2-3 1,0-4 967,17-2 0,-2-4-393,-6-5 432,-8-5 250,-7-6-227,-9-5 16,-7-2 153,-7-1-181,-6-1 1690,-7-2-1717,-5 2 5,-7-2 5,-8 1-16,-4-1-6,-7 1 61,-2 1-61,-3 0 1,1-1-599,1 1 626,3-1 6,4 0 22,2-2-102,5 0 141,2-2-4,4-2 10,5-1 11,5-1-17,4 1-11,5 2 199,4 2-227,5 4-11,5 4 1241,3 4-1258,4 4 6,2 4-28,4 3 572,1 2-583,4 4-23,2 4 28,4 6-14,-11 2 0,0 3-2,17 13-1109,-17-9 1,-2 2 1090,8 17-10,-7 2-722,-6 3 587,-8 1-162,-6 2-298,-12 0-526,-6 0-1226,-9 1-4286,-4-2 6666,-8 7 0,16-27 0,-1-1 0</inkml:trace>
  <inkml:trace contextRef="#ctx0" brushRef="#br0" timeOffset="127959">24637 17680 16130,'-54'-7'1719,"-1"0"1,6 1-1,2 1-1257,12 3 1,3 0-2258,-13 0 2036,-5 1-118,31 1 689,8-1-773,11 0 390,13-1-385,11-2-2,10 0 0,5-2-28,-6 2 0,3 1-962,18-4 0,1 1 942,-6 3 0,-1-1-554,4 0 1,0 1 508,2 0 1,0 0-34,-1 0 0,0 1-48,-2-1 1,0 2-1082,-4-1 0,-1 1 835,-3 0 0,-1 0-283,-5 1 0,-1-1-1871,24 1-2587,-13 0 5119,-10 3 0,-20-1 0,-5 1 0</inkml:trace>
  <inkml:trace contextRef="#ctx0" brushRef="#br0" timeOffset="128136">24390 17879 23814,'49'-3'603,"-1"1"0,-1-1 0,-4 1-116,11 1-2746,3-1 2606,2 1-67,1-1-67,2-1-56,-2 0-62,0 0-39,-2-1-17,-4 1-22,-3-2-45,-5 1-17,-4-2 604,-5-1-1047,-5 0-928,-6-1-6914,-6 2 8321,-6 0 0,-7 2 0,-4 2 0</inkml:trace>
  <inkml:trace contextRef="#ctx0" brushRef="#br0" timeOffset="129457">18092 6306 19036,'-5'-7'2246,"0"2"-1457,5 5 573,-34-71-1515,21 44 360,-7-14 0,1 2 289,12 22-227,1 5-62,1 3-89,2 4-56,1 3-46,0 3-4,1 4 519,1 17-520,0 2 17,0 29-17,3-15-1827,1 10 1822,4-16-2782,4-5 2787,2-2-790,2-4 801,4-4 17,1-3 12,3-3 27,1-4 23,0-3 28,2-3 1055,1-5-892,16-13-158,-7-1 2479,12-11-2484,-8 1-1,1-3-30,-8 3 0,0 0-59,-7 5 1,-1 0-46,11-9 1,-1 1 30,-9 8 1,-2 1-7,1 1 1,0 0 13,23-17-557,-3 5 529,-4 5-5,-7 7-28,-7 6-56,-7 5-465,-3 5-151,-8 8-268,-2 6-3485,-8 8 4453,-5 9 0,3-11 0,-3 1 0</inkml:trace>
  <inkml:trace contextRef="#ctx0" brushRef="#br0" timeOffset="130745">23386 5038 16774,'-51'-15'570,"1"0"0,7 4 1,9 0 2135,16 1-3089,14 6 85,2 1 1422,6 0-1356,6 0-1348,11-1 1221,12-1-28,13 0 1910,12 0-1596,-23 2 0,1 0-359,4 0 0,0 1 381,4 0 1,1 0-6,0 0 0,2 2-56,-4 0 0,3 2 0,-3 0-518,6 0 0,-2 2 492,12 1 1,-3 2-143,3 8-145,-12 11 273,-27-5-473,-19 9 530,-27-8 55,-17 2 24,-13 0 27,10-7 0,-6 0 31,-3 1 0,-2 0 11,0-1 0,-1 1 63,13-5 0,-1 0 0,5-2-10,4-1 1,3 0-9,-8 1 0,2 1 109,-11 3-162,22-7 553,8 0-525,26-7-23,11-3 1,31-9-51,-4 0 421,-10 1 1,1 1-416,21-6 1878,3-1-1901,2-2 23,0 0 11,-20 5 0,0-2 55,-3 0 1,-1-2-14,-1 1 0,-3-1 75,15-18-11,-26 7-5,-8-1-1554,-6-2 1526,-4 1-1724,-12-24 1774,2 22 348,-10-20-303,8 36-17,-1-2 440,6 11-513,2 3 2212,1 3-2290,1 0-11,4 6 11,1 1-17,7 7 0,3 2 3380,16 14-3413,-5-3 10,11 11-2010,-9-6 1977,-4 2 0,-2 3-74,-8 3-413,-12 22-521,-13-26 0,-4 1-1054,1 0 1,-4 0 2117,-12 4 0,0-5 0,3-6 0,-1-3 0</inkml:trace>
  <inkml:trace contextRef="#ctx0" brushRef="#br0" timeOffset="131137">25477 5253 22419,'9'-42'840,"0"-1"0,-1 1 1,4-15-1,-1 8 190,-1 5-845,-4 22-73,1-5-61,-5 23-46,-2 2-16,0 7 17,0 4-1,0 7-16,0 6-23,-1 5-66,-1 5-694,-2 3 368,1 2-3652,-1 2 2179,3 2-4526,3 0-3406,2-4 9317,2-7 0,-2-14 1,-1-7-1</inkml:trace>
  <inkml:trace contextRef="#ctx0" brushRef="#br0" timeOffset="131476">26016 4645 20042,'-19'-44'635,"-1"-1"0,2 5 0,3 7-305,6 13-111,1 4-102,2 6-55,1 5 900,0 2-962,0 5 17,-1 4-6,-1 5 323,-1 6-323,0 5 161,2 17-183,5 8 5,14 13 12,3-12-2865,10-6 2870,-3-16-1048,0-2 1048,-1-6 13,-1-3 43,-3-5 73,-4-4 247,-1-4-179,-5-5-51,-3-4 2842,-3-5-2887,-2-3 1535,-3-2-1563,-2-2 16,-3-2-16,-1-1-22,-2 0 16,1 1-10,-1 1-18,0 4 23,0-1-68,2 6-27,0 0-101,5 7-79,0 2-195,1 3-399,-2 4-9035,-2 11 9345,1-3 1,0 2-1,3-11 1</inkml:trace>
  <inkml:trace contextRef="#ctx0" brushRef="#br0" timeOffset="132467">26833 4917 24880,'6'-41'224,"-1"1"1,2 2-1,-7 11-117,-6 24-35,-2 1-21,-2 2-16,-3 5-7,-3 2-28,-6 8 17,-5 4 5,-8 6-5,-4 6-777,6-4 1,0 1 767,7-6 1,1 1-613,-9 9 0,2-1 610,-9 13-6,8-4-439,9-5 439,12-4 12,8-7 4,15-4 7,10-4 5,15-7 159,-1-6 1,3-1-219,-6-3 0,0-1-17,13-1 0,0-1-185,-11-1 0,-2-1-285,0 1 0,0 0-2081,27-5 2599,2 1 0,-31 5 0,-2 0 0</inkml:trace>
  <inkml:trace contextRef="#ctx0" brushRef="#br0" timeOffset="135374">26857 4810 23394,'11'-33'677,"-2"8"-548,-9 24 179,0 1-269,0 4 17,-2-1 6,-3 6 0,-3 0-6,-5 3 0,-3 2 5,-6 2-16,-4 1-6,-6 1 28,-22 10-27,11-6-634,7-4 1,0 1 615,-3 2-2961,-8 5 2967,20-8 0,3-2 11,4 0-11,-1 7-11,6-7-6,-1 5 7,7-7-7,1-1 6,0 0 862,2 0-828,-4 10 3329,5-9-3374,-1 6 0,4-12 5,2 1 0,0-3 17,1 2 6,3-4 16,4 1 6,2 0 0,5-1 67,40 3-140,-4-4-540,-14 0 0,-1-2 523,19-3-22,-11 0-33,3-4-85,3 0-107,4-2-133,2-1-219,1 0-465,-17 1 0,0-1-895,18-3 197,-21 3 1,-3 1 1795,9-5 0,-21 7 0,-4 0 0</inkml:trace>
  <inkml:trace contextRef="#ctx0" brushRef="#br0" timeOffset="135805">26780 4853 17945,'16'-37'138,"0"-1"0,-1 2 1,-5 12 2250,-10 24-2344,0 0 1035,0 3-1047,0 2 671,-4 17-660,-1-5-16,-5 13-11,-1-8 6,-3 2 10,-4 1-16,-5 1 1398,-4 1-1381,-3 0-12,-2-1 23,-2-1-6,0-2 11,-1 0 6,2-2 0,2-2 0,2-2-5,4-2-18,4-3-5,5-2 6,3 1 0,6-3-28,3 0 5,3-3 6,1 0 5,2 0-5,1 1 11,2 0 0,4 0-6,3 1 12,3-1 678,4 0-695,3-1-28,4 0 11,3-2-749,4 0 727,2-2-40,3-1-84,2 0-157,3-2-234,2 0-455,2-2 363,-8 0 0,-2 1 0,-3-1 0,15-1 0</inkml:trace>
  <inkml:trace contextRef="#ctx0" brushRef="#br0" timeOffset="138171">27981 5007 22627,'0'-56'642,"0"-1"0,1 9 0,-3 10-317,-10 18-236,3 14-38,-4 2-40,-1 7 34,-15 12-28,3 1 5,0 5 0,0 1-322,-9 10 305,11-9 1,1 0 16,-9 12-11,-4 15-16,11-2 5,4 0 5,27-1-5,8-23 40,28 8-1,-10-18 67,30-2-1109,-24-13 1109,11-5 28,-19-4-433,0-5 439,-5-1-11,-2-2 269,-4-3-51,2-20-230,-10 14-2874,1-13 2869,-11 22-28,-2 5 684,-1 3-673,-5 0 280,0 4-335,-2 1-1,-1 4-28,3 3-5,-3 2 5,-1 11-11,3 0 17,-2 9-17,3-3 0,2 3 0,0 1-12,3 1-16,2 11-5,18 12 22,-3-10-6,15 3-22,4-20-360,-6-8 387,9-1 12,-9-9 3203,0-2-3197,0-4-1,-1-2 7,-1-2-1,-2-4 0,-2-2 0,3-10 6,-5-9 0,-2-1 11,-6-16-11,-7 20-1,-1-10 1,-2 13 28,-1-8 5,2 0-16,3-4-17,0 10 0,4 7-6,-2 9 560,3 1-571,1 2-5,1 2 16,8 1-11,-3 2 0,6 1 0,-5 4 0,0 2-6,1 4 1,-1 4-1,-1 2-5,0 3 5,-2 3 6,-3 2-5,-1 2 5,-4 2-12,-2 1 7,-3-1-1,-2 11 1,-4 0-1,2-1 6,-3-5 0,2-12-22,2 2 22,3-7-6,2 1 12,5-8-12,15-3 6,-2-2-17,13-2 0,-4-3-5,2-4 11,2-3 11,-2-3 22,12-9-780,-14 3 769,6-7-3141,-18 8 3147,-3 0 5,-5 1 1,-5 0 50,-3-4-45,-7 4 16,-2-3 18,-11 0-23,3 3 6,-4-3-17,6 4 513,2 2-507,2 1 3369,1 1-3370,0 1 1,2 2 0,1 1 5,1 2-17,-1 1 1,2 2-7,0 1-21,-1 1 10,2 1-5,-5-1 0,2 1 0,-5 0 6,2 0 22,0 0-17,0 0 0,0 0 6,1 0 11,3-1 0,0 1 39,2-1-50,0-1-11,0 0-12,0-1 23,1-1 0,0 2-6,1 0-73,-2 2 57,-1 4-6,-1-1-1,-1 5 12,2-4-11,1 1 17,0-3-1,2 1 1,2 0 5,2-1-22,3 1 5,1 0 6,3-1 17,1-1-11,13 1-6,-6-1-17,10-1 23,-8 0-6,0 0 11,2-2-278,-2 0 273,2-1-12,-3-1-5,0 1 0,-3-1 5,-1 1 12,-2 0 0,-3 1 22,-4 0-23,-1 0 256,-4 2-250,-1-1 62,-3 1-67,0-3 27,0 1-10,0-1-23,0 2 140,-1-1-140,2 11 0,1-2 11,0 10-17,1 11-16,-2-5-113,-8 26-21,-1-18-339,-8 13-109,2-12-2516,-3 16-3473,7-12-3238,1 6 8976,9-21 0,0-10 1,0-6-1</inkml:trace>
  <inkml:trace contextRef="#ctx0" brushRef="#br0" timeOffset="138447">29742 5148 26452,'15'-30'-644,"1"6"-185,-4 24-1036,2 0-4386,2 3 6251,3 2 0,-9-2 0,-1 2 0</inkml:trace>
  <inkml:trace contextRef="#ctx0" brushRef="#br0" timeOffset="139806">29917 5463 18223,'3'11'2039,"-1"-2"247,-2-9-1289,0 0-762,69-57-2943,-40 30 2783,13-10 1,-1-1 42,-15 5 454,-1-5-499,0-5-1,-2-5-463,0-5 441,-1-5-22,-11 28 0,-1-2-9,1-1 1,0 0-15,0-1 1,0-1 11,-1 0 0,0-1-6,0 0 0,0 0 3,-1 1 0,0 1 11,-1 1 1,0 0 41,5-26 6,-5 8 28,-2 10-29,-4 9 24,-2 8 2043,0 8-2088,-2 7 621,-1 4-666,-1 4 0,-1 6-1,-3 3 34,-2 9-27,-2 6-7,-2 7 1,-2 7 532,-1 7-538,-3 7 0,-1 6-9,10-27 1,1 1-12,-5 15 1,1 1-1380,4-12 1,1 0 1384,-3 11 0,3-2-42,3 13 102,5-4-124,8-6-28,6-3-40,8-5-16,5-5-34,4-3 0,4-5 5,2-5 1,3-6 16,1-6 12,-1-4-1104,-2-6 1177,-3-5-991,-3-5 1069,-4-4 1548,-4-4-1520,-4-1 22,-5-2 12,-3 0 236,-4 2-91,-5-7-79,-4 7 18,-4-2-6,-4 10 1494,-7-1-1477,5 5 3240,-3-1-3286,7 5 381,2 2-442,3 1-11,1 0-22,1 1-6,6 5 11,1-2-5,16 8-6,-3-5 0,12 1-12,-5-2 12,1-2-5,1-1 5,-1-1 0,-2 0-3398,-3-4 3404,-4 0 11,-4-5 11,-3-2-12,-5-3-4,-3-3-12,-2-2 22,-10-10-5,1 7 16,-8-6-5,2 10-2251,1 2 2273,-2 2 2280,2 2-2268,0 2-1,1 3-5,2 1-11,0 3-28,1 0-6,1 2 0,-2 4-11,1 3 6,-1 5 3392,-6 17-3404,3-2 6,-4 14-6,7-8-5,0 3-812,2 1 801,2 1-29,3 0-38,1 0-18,6-1-38,4 1-12,6-4-22,6-3-29,3-5-279,17-1 235,-7-12-896,11-2 958,-12-9 56,0-6 50,0-3 56,-1-7 64,-4-6 0,0-4 26,5-9 53,-3-1 0,-3-3 243,0-12-145,-2 2 5,-8 10-16,-9 18-241,-2 3 213,0 4-18,-1 1-21,0 5 664,-1 0-732,0 3-22,-1 2-17,1 0 962,-2 2-984,2 4 281,-1 4-287,0 5-5,0 4 16,-1 3-22,-3 16 5,-2-7 12,-6 25-6,2-24 5,-1 8-10,4-16 5,3-5 0,1-3 5,1-3-5,0-4 28,4-4-16,0-2-7,6-5 6,1-3 6,3-3 0,0-4-3381,3-1 3392,0-2 0,0-1-1020,1-1 1053,-1 0 18,5-5-29,-7 7-39,3-2 23,-8 10-6,-2 2-17,-1 3-11,-1 1 6,-1 2-23,1 0 2892,2 3-2897,3 3-1,2 3 1,2 3-40,2 2-5,1 1-263,11 8 67,-7-6 1486,7 5-1609,-9-9-57,1-3-16,2 0 10,1-2-3290,1-2 3504,1-2-514,0-3 676,-1 0 39,-1-4 51,-3-1 45,-3-4 27,-1-1 202,2-7 3194,1-4-3260,-2-1 579,-1-1-569,-6 6 11,-1 0 242,1-4-63,-5 2-268,-1 1-39,-8 3-29,-5 7 279,-6 0-245,-19 1-22,-10 3-79,-2 2-578,2 5 556,18 3 5,2 3-10,4 1-1,4 0 0,3 0 29,6 5-23,4-5 5,7 4-33,17-3 23,28-1 27,6-3-2075,4-7 2098,-20-6-2207,-16-3 2251,-5-1 40,-5 0 34,-3 1 140,-4-1-303,-3 3 1470,-1 0-1470,-3 4 3392,0 2-3392,0 3 0,0 4 0,-1 6 0,-1 5 0,-4 21 0,-1-3 0,-5 19 0,-1-9-2430,-4 7 2430,-7 6 0,10-27 0,-1 0-1294,-2 2 1,-1 0 1293,-1 0 0,0 0 0,-2 1 0,0-1-669,-1-2 1,-1 0 424,0 0 1,0-2-581,-1-2 0,-1-1 132,0-1 1,-1-1-400,0-4 0,-2 0 1091,-4 0 0,1-2 0,-2 0 0,1-2 0</inkml:trace>
  <inkml:trace contextRef="#ctx0" brushRef="#br0" timeOffset="140750">32229 5014 14418,'28'-44'688,"1"1"1,-3 3 0,-5 7 2296,-9 15-2609,-3 3 1526,-4 5-1740,-2 4 726,-1 2-855,-16 39-10,5-9-23,-12 31 2256,10-16-2251,0 4-38,1 4-40,1 2-67,2 1-73,2 0-56,2-2-498,7 13 274,1-18-1279,5 16 1195,-5-32-617,-6 7 489,-7-22-12,-7 0 95,-3-11 292,-1-4 1318,0-3-875,2-5 748,3-4-486,4-2 56,4-2-2888,4-9 2900,5 6-40,4-7-44,4 8-57,3 0-55,2 0-34,2 0-68,2 0-61,3 0-45,2 0-27,4 0-35,22-4 1,-7 4-183,-4 4 1,4 0 167,-5 1 1,0 0 16,1 1 1,-2-1 5,-1-1 0,-4 1 8,7-10-551,-2-12 618,-16 7-176,-4-9 199,-15 13-1674,-8 1 1758,-3 0 56,-5 3 968,-2 1-850,0 2 498,1 2-100,0-3-432,6 7 132,2-3-244,5 8 2713,1 1-2741,2 2 1748,1 2-1888,3 1 71,0 5-49,4 16-16,-3 1 0,4 14 66,-5 15-49,-3-8-1158,-3 16 1157,-4-17-10,-3 0-425,-3-3 413,-2-1 0,0-3 0,1-3 23,-4 5-29,5-10 0,-2 1 18,6-15 38,1-3 6,2-5 50,1 0 130,1-4-175,2-5-89,2-2 45,2-8 1093,4-2-1127,2-4 482,3-1-470,8-8-1,-4 8 17,6-4-16,-7 11-12,-1 3 6,1 1-12,-1 4-5,0 3-5,0 2-12,2 1-5,1 5-34,13 9-12,-8 2-385,10 10 291,-9-3-860,-2 3 675,-1 3-146,-3-1-308,-3 1-499,-3 0-1265,-2-2 2565,-4 4 0,-3-21 0,-3-2 0</inkml:trace>
  <inkml:trace contextRef="#ctx0" brushRef="#br0" timeOffset="141391">32449 6221 25909,'46'-20'140,"0"3"-129,-7 14-2919,3 0 2880,1-1-17,0 2-2605,-2 0 2409,-2 2-1795,6-1 837,-14 1-1219,3 1-3469,-19 0 5691,-2 2 0,-7-2 0,-1 0 0</inkml:trace>
  <inkml:trace contextRef="#ctx0" brushRef="#br0" timeOffset="141755">33034 6096 20481,'-1'-3'2935,"0"1"-565,1 2-2264,61-58-5694,-33 40 5622,10-15 0,0 4 1419,-9 23-1374,11 2-74,-9 2-5,7 3 0,-13 5-16,-3 4 16,-2 7-6,-4 3 849,-3 5-888,-5 17 28,-8-7-2251,-8 14 2245,-10-15 12,-9 1 2043,-6-2-2032,4-10 0,-1-2 5,-18 11-195,16-11 0,0-2 196,-10 3 33,4-1-33,5-4 16,5 0-27,13-8 122,8-2-33,16-5 34,10-3-6,10-1-17,10-3 907,7-1-941,8 0-5,4 0-5,2 0-23,1 0-28,1 1-6,1 0-612,-20 2 0,0-1 464,-11 2 0,0-1-47,7 1 1,-1-1-7144,19-4-2487,-37 3 9804,8-3 1,-35 5 0,7 0 0</inkml:trace>
  <inkml:trace contextRef="#ctx0" brushRef="#br0" timeOffset="143424">10915 1975 13537,'-42'-7'1861,"0"0"0,0 1 0,-13-3 0,14 2-1031,33 4-746,14 2 730,6-1-272,13 0-913,11-2 1035,15-1-71,-20 1 0,3 0-229,5 0 1,3-1-1245,6-1 0,1 1 1303,7-1 1,1-1-59,5 1 0,1 0-110,-18 1 1,1 1 0,0-1 21,1 1 1,1 0 0,3-1-594,3 0 1,4 0-1,1 0 1,-3 1 582,5-1 1,-3 0-1,3 1-438,-2-1 0,4 0 0,-1 0 0,-4 1 427,2 0 1,-2 0-1,-1 0-275,2 0 1,0 0 0,0 0 143,0 1 1,0-1-1,0 1-38,0-1 0,-1 0 0,0 1-96,-2 0 1,0 0-1,3 0 19,-2 1 1,3-1 0,0 0 0,-3 0-13,2 1 0,-3-1 0,3 0 95,-5 1 1,3 0-1,-1 0 1,-4-1 35,-2 1 0,-3 0 0,0 1 73,-1-1 0,0 0 1,-1 0-71,0 0 0,-1 0 1,0 0 70,19 0 1,-1-1-5,-1 0 0,-1-1 109,-3 1 0,0 0-93,-3 0 1,0-1-179,-4 1 1,0-1 3,-5 1 0,1 0 279,9-1 1,-2 1-297,-17 1 1,-1 0 456,6-1 0,-4 1-630,-2 2 545,-10-1-396,-9 1 0,-7 0 0,-4 4-1669,-4 1 1281,0 5 0,-1-5 1,0 0-1</inkml:trace>
  <inkml:trace contextRef="#ctx0" brushRef="#br0" timeOffset="143909">17038 1556 31707,'-47'0'212,"0"0"0,0 0 0,2 0 0,0 0 0,4 0-212,-7 0 0,3 0 0,2 0 0,0 0 0,3 0 0,1 0 0,3 0 0,1 0 0,2 1 0,2-1 0,-23 1 0,10 0 0,10 0 0,10 1 0,8-1 0,7 0 0,5 1 0,3 0 0,8 0 0,3 1 0,14-1 0,10-2 0,15-1 0,-17-1 0,1 0 0,6-1 0,2 0 0,6-1 0,1-1 0,3 0 0,2 0 0,3 0 0,2 0 0,2 0 0,0 0 0,-19 2 0,1-1 0,2 1 0,2-1 0,3 1 0,0-1 0,-2 1 0,4-1 0,-2 0 0,2 0 0,-2 1 0,1-1 0,1 0 0,-4 1 0,1 0 0,-3 0 0,0-1 0,0 1 0,0 0 0,1 0 0,-2-1 0,1 1 0,-1 0 0,1 0 0,-1 0 0,0 0 0,-2 0 0,1 0 0,-1 0 0,20-2 0,-1 0 0,-2 1 0,-1 0 0,-3-1 0,0 1 0,-4 0 0,0 1 0,-4-1 0,-1 1 0,-4-1 0,-1 1 0,-4 0 0,-1 0 0,4-1 0,-2 1 0,11-2 0,1 0 0,-32 3 0,-8 1 0,-5 0 0,-3 1 0,-2 2 0,-2 1 0,-2 3 0,-2 4 0,3-5 0,-1 1 0</inkml:trace>
  <inkml:trace contextRef="#ctx0" brushRef="#br0" timeOffset="144751">21638 675 32767,'-52'-5'0,"0"1"0,7 0 0,8 0 0,18 0 0,10 0 0,11 1 0,8-1 0,7-1 0,10 0 0,7-2 0,7 3 0,7-1 0,3 2 0,4 1 0,0 1 0,1 1 0,1 1 0,-3 1 0,0 4 0,-4 2 0,-3 3 0,-6 2 0,-6 2 0,-6 1 0,-8 0-1447,-9 2-653,-8 2 65,-13 1-2012,-10 3 3157,-12 0 692,-8 2 957,-5 0-232,-4-1 239,-1 1-909,-1-2 1467,3-1-525,2-2-781,6-2-118,5-3-94,7-2-463,7-4-36,6-3 177,5-3-230,5-2 1697,3-2-1717,9 0 983,2-1-682,28-3 376,-5-1-337,18-4 8,-8 1 2884,2-2-2900,1-1 8,-4-1 187,-4-1 16,-6-1 22,-6-2 326,-7-1-51,-4-1-276,-6-4-15,-4-1-18,-2-3-12,-3-4-74,-3 0 77,-2-2 41,-4 1 78,0 0 289,-2 4 60,1 3 39,0 4 6,0 3 16,1 3-22,2 4-5,2 1-6,1 3-34,1 1 12,1 2-292,2 2 51,-1 9-11,3 1-6,3 9-6,3 2 40,13 18-12,8 10-108,3 2 7,0 2-1698,-11-15 1424,-3 4-269,-5 0 207,-11 3 0,-2 0 1,2-8-1,-4-3 1,0-1-1</inkml:trace>
  <inkml:trace contextRef="#ctx0" brushRef="#br0" timeOffset="145343">23467 555 25027,'-50'1'10,"-1"-1"0,5 0 1,4 1 26,1 4 96,-1-2-77,-3-1-4,1-2-3913,2 0 3599,1-1 44,6-2 1362,4-1-1317,0-5-192,11 3 927,0-2-934,12 4 417,4 1-154,0 1 3269,4 1-3318,0 6 46,4 10-17,0 2 19,4 8-19,-3-3 60,0 2 15,0 1-3404,-2 1 3464,0 0-411,-1 0 416,-1-1 0,-1 8 0,0-1 29,-3 8-29,1-16 3205,-1-2-3160,3-17 682,-1-2 421,1-2-946,5-6-123,-1-2-34,6-7-11,0-1-3294,3-1 3272,1-2-271,20-11 254,-12 11 0,15-6-6,-15 17 5,12 3-16,-6 3 0,11 4-23,8 11 3,-13 3 1,0 2 1288,21 12-1289,-24-10 0,-3 1-42,-8 5-902,-8 16 908,-9-10 11,-10 10-90,-22-5 45,-1-11-406,-15 6 339,9-14-84,0-2-795,-11 1-213,14-7 60,-6 0 1200,15-7 0,12-3 0,1 0 0</inkml:trace>
  <inkml:trace contextRef="#ctx0" brushRef="#br0" timeOffset="145567">23412 543 13609,'6'-3'4486,"-1"1"-2212,-5 2-952,69-32-3223,-42 20 2111,15-7 0,-1 0 154,-16 9 653,2 0-519,12-2-145,14-1-314,-11 4-11,8 0 309,-34 8-477,3 0-481,-12 4 33,-3 1 462,-4 4 126,-15 13 0,10-13 0,-9 7 0</inkml:trace>
  <inkml:trace contextRef="#ctx0" brushRef="#br0" timeOffset="146012">24138 976 32044,'-4'-2'-683,"1"0"-636,3 2 2609,66-51-460,-26 35-528,8-13 1,3 2-303,9 21 0,-27 3 0,0 0-492,1 1 0,1 0-452,1 1 1,1 0 1078,6 0 0,-3 0 1,5 1-1,-3 0 1</inkml:trace>
  <inkml:trace contextRef="#ctx0" brushRef="#br0" timeOffset="146374">25194 656 32767,'-11'-41'-1538,"1"-1"0,-1 5 0,9 6 188,31 17 2841,0 6-3016,16-2 2062,-5 8-341,4 0-65,2 6-580,0 4 1305,-1 5-545,-1 5-1246,-5 2-279,-5 3 631,-7 2-478,-11 2-25,-7 3 79,-10 1 158,-11 3 457,-8 0-102,-11 0 311,-6 1 29,-6-1 39,-3 0 83,0-2 33,16-11 0,0 0-97,-12 9-74,-6 5-61,27-17 248,6-4 30,8-5 42,3-3 1255,6-2-1175,7-2 149,9-2-184,10-2-39,10-2-88,9-4 16,7 0-21,8-3-1563,-29 6 0,1-1 1516,2 0 0,0 0-72,2 1 0,0-1-494,2 0 1,0 1 81,2 0 0,-1 0-628,2 0 1,-1 1-3244,-4-1 1,-1 2 4032,-4-1 1,-3 2-1,3-2 1,-14 2 0</inkml:trace>
  <inkml:trace contextRef="#ctx0" brushRef="#br0" timeOffset="147193">26821 1109 28589,'-4'-1'2655,"0"-1"-1132,4 2-1523,55-33 0,-21 24 0,5-8 0,2 1 0,6 16 0,2 1 0,2 4 0,0 3 0,-3 3 0,-5 1 0,-7 2 0,-10 0-168,-10 1-1625,-8 0-3026,-14 1 3403,-10-2 824,-11 1 735,-9 1 291,-6-1 960,-4 0-312,-2-1 523,2-1 315,2 0-805,5-2-1083,4-1-435,4-2-2201,7-1 2062,4-2 1917,6-1-2032,5-3 441,5 0-462,3-1 604,6 0-510,6 0 3262,8-1-3318,27-3 0,-6 0-41,19-2 106,-13 1 454,-14 1 0,0-1-1894,15-3 1721,10-1-359,-25 0-13,-6-1-9,-5 0-12,-6-4 72,-6 0-66,-5-1 327,-3-2-59,-6 0 346,-3-2 10,-4 1 78,-3 0 78,0 1-35,-1 1 89,1 2 99,2 1 23,1 1 29,4 0-13,1 2-66,3 1-56,2 2-61,1 0-65,0 3 1756,2 0-1827,2 3 40,2 0-7,2 5 1,2 3-23,7 13 11,2 6 1,0 3-51,-2 14-28,-9-14-67,0 10-4053,-3 5 3200,-2-9-1084,2 12-3536,0-15 5624,4 5 0,-5-17 0,2-2 0</inkml:trace>
  <inkml:trace contextRef="#ctx0" brushRef="#br0" timeOffset="147683">28123 1242 30447,'18'-40'-1156,"0"0"1,-2 3 0,2 9 2247,9 21-238,11 3 218,-10 2-915,9 2-138,-13 4-166,1 3-483,1 5 750,0 1-407,1 4-715,13 12 63,-10-5 406,8 8-457,-9 3 142,-12-8 1335,-2 9-1230,-14-13 366,-9-1 324,-6-2 181,-8-4 237,-21 3 140,8-7 138,-13 0 142,17-7 30,4-2 144,-1-3-377,11-2-234,0-2-220,10-3-600,4 0-146,1-1-89,2 0 25,2 1 25,2-1 6,4 1 66,2 0 58,3 2 427,2 0 70,4 2 40,1 2-3403,2 0 3380,1 3-2,11 8 26,-7 2-5,9 7-2258,-8-1 2263,2 3-11,0 2-353,1 3 353,-1-1 0,-2 1-5,-6-2 2088,-6-1-2076,-6-2-5,-5-2-3,-7-2 91,-8-1 113,-7-2 71,-8-1 0,-6-2-496,-27 2-1832,9-5 1231,14-3 0,0-1 939,-24 0 1,28-2-1,1-1 1</inkml:trace>
  <inkml:trace contextRef="#ctx0" brushRef="#br0" timeOffset="156735">27345 4849 15603,'-5'2'3333,"1"-1"369,4-1-3685,-6-27-6,10 18-22,0-21-12,13 24-38,6 2-51,2-1-56,5 2-124,3 0-190,3 2-274,3 0-1313,-1 1 103,-1 0-974,-5 1-1641,-6 2 3802,-6 3 1,-9-2-1,-4-1 1</inkml:trace>
  <inkml:trace contextRef="#ctx0" brushRef="#br0" timeOffset="156876">27324 4994 9845,'-8'6'6290,"1"-1"-4397,7-5 1372,0 0-10602,90-19 7337,-43 10 0,3-2 0,-4 2 0,-21 4 0</inkml:trace>
  <inkml:trace contextRef="#ctx0" brushRef="#br0" timeOffset="160524">11512 3463 10394,'-11'0'3791,"3"0"-2772,-26 0 1,-7 0 621,-2 0-4166,-3 0 0,0 0 3024,10 0-95,16-1 1296,4 0-1415,4 0 580,11-1-842,6-1 5,26-2-11,1 1-1081,19-3 1064,-5 2 0,4 0-6,3 1-11,-1 1-3,-16 2 1,0 0-3,14 0-6,11 0 2078,-29 1-2089,-7 0 22,-7 1 22,-7 0 18,-6 1 16,-8 1 1447,-6 1-1469,-7 1 953,-7 1-936,-4 0 50,-23 4-45,9-2 22,-16 2 119,-1-1-668,13-3 662,-9 1 33,23-4 28,5-2-22,8 1 17,7-2-214,5 0-21,15-2-23,5 0 554,14-2-817,3-1-448,8 0-2001,7 1 2740,13-2 0,-27 3 0,0 0 0</inkml:trace>
  <inkml:trace contextRef="#ctx0" brushRef="#br0" timeOffset="161050">13236 3427 17008,'-44'-4'597,"1"0"1,3 1-1,8-1-310,18 0-41,3 1 1,3 0-57,1 1-78,4 0-56,1 1-45,1 0 17,10-2-11,2-1-6,12-2 6,4 1-11,5-1-1,4-2-803,4 1 804,2 1 0,0 0 27,-1 1-22,-1 1-11,-5 2-5,-4 0-23,-6 2 0,-2 0 33,-13 3 1,-1 0 11,-14 3 0,-4 1 803,-8 2-815,-5 0 7,-3 1-1,-4-1 22,-14 5-5,9-5-1187,-10 1 1226,15-4 370,-14 0-235,18-3-861,-8 1 883,23-4-22,4 1-34,2-1-79,3 0-55,0 0 1037,5 0-1082,2 0 942,7-1-1082,6 0-952,24-2-628,-2 0-3366,22 0-2862,-15 0 7111,-4 1 0,-20 0 0,-10 1 0</inkml:trace>
  <inkml:trace contextRef="#ctx0" brushRef="#br0" timeOffset="161522">14914 3434 9259,'-55'3'650,"1"1"0,4-1 0,8-1-236,12-2-72,3 0 555,2 0-667,0 0 990,3 0-1040,0 0-1,3 0-6,2 0-16,4 0-45,3-1 1820,3 1-1882,5-1-16,14 0-12,3-2-16,13 0 5,1-2-22,26-2-6,-8 0 714,-14 3 0,1-1-753,19-1-6,1-2-1296,-1 2 1279,-1 1-5,-5 1-31,-5 0 42,-5 1 6,-7 1 22,-7 0 28,-7 1 1075,-7 1-1041,-4 0 3325,-16 2-3331,-4 1 11,-14 3 34,-21 3-9,19-4 1,-3 1-238,-9 0 0,-1 1 249,8-1 0,1-1-3,2 0 0,2-1 67,-8 2 11,4-1 13,5 0 21,6-1 0,5-1-12,6-1 91,4-2-186,5 1-5,1-1-5,3 0-46,12-2-27,-1 0-56,14-2-90,0 1-224,6 1-1972,27-2 2441,-18 1 1,-1 1 0,14-1-1,-1 0 1</inkml:trace>
  <inkml:trace contextRef="#ctx0" brushRef="#br0" timeOffset="162197">16471 3398 14133,'-4'-3'919,"0"1"929,4 2-1736,66-34-33,-36 23-43,11-9 0,2 2 1006,-11 11-980,4 0-170,1 0 187,1 0 299,0 0-243,8 0-96,-14 3-5,0-1 38,-20 4 602,-5 0-512,-5 1 146,-14 6-240,-3-1-18,-15 7-11,-3-3 12,-21 7-29,9-5 31,0 0 0,0 0 20,0 0-20,11-4 1,2 1 74,5-2 24,4-2-1,6 0 11,4-2 408,5 0-453,3-1-38,3-1 5,2 0-56,3 0 0,3 0 0,7-1 6,17-3-23,-3 0 0,14-2 34,10 0-28,-10 1-1166,12-2 1149,-19 4 0,-2 0-6,-5 1 1,-5 0-1,-6 2 6,-7 0 39,-5 0-27,-17 4 1170,-2 1-1171,-14 4 1,0 0-942,-5 1 941,-3 0 0,-2 1-3089,-1 0 3106,-1-2-11,4 0 27,2-3 24,7 0 49,2-2-55,13-2 11,4-1 22,10-1 11,5-3-5,6-1-1652,8-4 1618,4-2 1294,7-1-1310,3 0-1971,4-1 1931,0 1 1,3 2-562,-1 1 455,2 1-39,15 3-4649,-16 2-4330,7 1 9308,-24 2 1,-12-1 0,-6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50A7B-7638-C742-49D2-B44DD8813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76661-0B75-B47B-EBC1-769DCFC2A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9D62B-3A16-1797-7222-1FCF2A049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E3F8A-582F-C039-C180-D35323860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E02E7-6483-BD0A-43B3-FAFF0E78D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47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16136-1A24-8411-5393-195954578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3DE5ED-927D-54A4-2804-0A027E812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7DD76-5109-91F9-B050-B0D0AAF01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DD3CA-02F3-B0F2-7CCA-07AE0A63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7D5A2-4E76-C49B-0737-1B1FFC30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3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84250-5F24-A7F5-091C-97CA49CFB6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7760-A0F1-8D5D-014D-17042185A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45CC7-070B-9D1E-D1AE-271F660B0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6E4DF-CBAF-F112-6132-8A50084B0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0D5BF-FF66-216C-CF26-97BC1156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65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409FC-51FE-BC9B-D8E6-A09BD756A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4A74E-445C-8A40-EA02-022D0D8BB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9B9ED-7662-260F-1569-713BE7181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F404D-2B02-7F92-9CB0-BBA903F2A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425B7-598E-3D34-7A65-9328DFAD6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49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B0C35-EB46-6339-4464-F929E4E25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5D502-2103-4F74-DB68-E9EA7B954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7DD4D-9EED-DDDD-1616-835FC8A3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46F6B-A101-FB8A-EC07-4B778D3F6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8EE64-DBBA-E355-8EB4-40C2B3391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4C27A-712E-2A37-2F5A-3A57A4635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0867-BD69-D28C-F883-BAA378C3F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998E2-9D6E-1D29-A2D6-E5DC7DBCD6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FAC87-4834-FE15-373E-28138BBD7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B768A-A7D2-6B72-9BE5-8F9CB620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F289A-85D7-6AEA-54A8-0AA8B3052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14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EEE79-4B43-DF20-4C48-54434D9B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684F8-081C-4C28-A974-94309788D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A1053-09C1-20E1-B7EB-91CD7937C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A0075F-C75F-731F-98C7-7F679DA5E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96C122-C706-FC3B-F222-CDBF6CD838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0182A7-659A-F35E-D4CD-EB824707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ED285F-FDB8-5ED7-347C-66F62918F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FB4B8-7FD1-FB52-4628-FBC21363C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08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EF02-E584-6A06-CB53-7935F59C7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E63C3-D704-D702-718F-9D6C427A2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3D7283-5692-C01E-0619-630BE69B2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01C558-ECDF-E668-4FEE-3DE96902B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4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32ECF-2C39-47E8-96DA-46400142F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6CE435-661A-A57A-7604-0DC886B2B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51CF1-163F-85E1-1C50-40FAEAD95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1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A8FB-8A5F-A86E-8D33-F2358CE4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4103-0480-8AE2-210C-326432D63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3B466-5CA0-648D-355E-8EB1EBF59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A382E-835C-D109-E49F-1D42909CE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6EAA7-A71A-A009-7149-F020D2A16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27B8D-CF54-748B-B5A3-1EF60AE6F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0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9013C-D3E6-2A1D-5114-E6AF2653D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6717E-D5B6-9778-BFFF-00AE8800E9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6DC665-18FA-0773-F919-8636A275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4A5D79-7001-2478-2CEE-CCFA3E48B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9DF0F-1693-54F6-8785-873744282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E53D9-809F-C69F-AB1D-15619532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86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CE3A72-C4B1-01FB-1F35-05865FEB8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B9988-6EE6-1B92-3837-147F85DC6E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27C17-FF1C-9D00-B428-4BF4E73A6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016DE4-2D6A-BE4E-8F40-0AD0850CC567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C6547-0DED-13C1-7DA4-36D3DDA97A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6052D-E807-92A4-AB93-172B3F63D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2AA4B6-0EA8-694B-82BF-2330204566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0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ue and white background with text&#10;&#10;AI-generated content may be incorrect.">
            <a:extLst>
              <a:ext uri="{FF2B5EF4-FFF2-40B4-BE49-F238E27FC236}">
                <a16:creationId xmlns:a16="http://schemas.microsoft.com/office/drawing/2014/main" id="{6A48CC34-340E-1A27-B3CB-EA03754A0C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0E5C2F5-CC26-5ECA-0530-CCDFA3A6C044}"/>
                  </a:ext>
                </a:extLst>
              </p14:cNvPr>
              <p14:cNvContentPartPr/>
              <p14:nvPr/>
            </p14:nvContentPartPr>
            <p14:xfrm>
              <a:off x="730800" y="2168280"/>
              <a:ext cx="2795040" cy="9637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0E5C2F5-CC26-5ECA-0530-CCDFA3A6C0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1440" y="2158920"/>
                <a:ext cx="2813760" cy="98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223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2B652BBC-1CE8-1A49-8071-A0552FD7CD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B264951-AE37-B331-60E7-3046915A5BC1}"/>
                  </a:ext>
                </a:extLst>
              </p14:cNvPr>
              <p14:cNvContentPartPr/>
              <p14:nvPr/>
            </p14:nvContentPartPr>
            <p14:xfrm>
              <a:off x="606960" y="731520"/>
              <a:ext cx="9286560" cy="5862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B264951-AE37-B331-60E7-3046915A5B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7600" y="722160"/>
                <a:ext cx="9305280" cy="588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6853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1FFB47-F9BA-6C30-4334-A42C302C5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DA870D-87E6-43F5-307B-69976B51D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550A1B9C-A55D-9370-E0FC-4A279E3103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E6CB342-750C-F63E-22E7-7A0079150AEE}"/>
                  </a:ext>
                </a:extLst>
              </p14:cNvPr>
              <p14:cNvContentPartPr/>
              <p14:nvPr/>
            </p14:nvContentPartPr>
            <p14:xfrm>
              <a:off x="492480" y="683280"/>
              <a:ext cx="9354600" cy="5294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E6CB342-750C-F63E-22E7-7A0079150AE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120" y="673920"/>
                <a:ext cx="9373320" cy="531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6946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1440C6-7E70-F706-38CB-E6100AE69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E0626C-E743-28C3-3DED-0DE565E87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AA739219-2BB8-3A57-7D37-CDE9913A76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2C5A921-0A5F-6E08-BCD0-89CF362F0868}"/>
                  </a:ext>
                </a:extLst>
              </p14:cNvPr>
              <p14:cNvContentPartPr/>
              <p14:nvPr/>
            </p14:nvContentPartPr>
            <p14:xfrm>
              <a:off x="227520" y="612000"/>
              <a:ext cx="7593480" cy="6246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2C5A921-0A5F-6E08-BCD0-89CF362F086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8160" y="602640"/>
                <a:ext cx="7612200" cy="626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6472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F01D5D-EE5F-6450-394E-8CD96B345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B442E15-1EF4-F28D-3964-6177842C9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2BE32361-690C-A7EC-4F13-275D26DE14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FE49016-23FF-AF10-87C7-255FA8458644}"/>
                  </a:ext>
                </a:extLst>
              </p14:cNvPr>
              <p14:cNvContentPartPr/>
              <p14:nvPr/>
            </p14:nvContentPartPr>
            <p14:xfrm>
              <a:off x="1492200" y="553320"/>
              <a:ext cx="6922440" cy="4096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FE49016-23FF-AF10-87C7-255FA84586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82840" y="543960"/>
                <a:ext cx="6941160" cy="41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744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C80315-DA45-A247-AF04-09F55AC03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9AA2B2-BB93-9966-FFDD-90E69C6E7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C0F1E501-E4B1-1DC9-B3A5-8849E761CB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00EF086-585E-2B32-4F67-1205D776C296}"/>
                  </a:ext>
                </a:extLst>
              </p14:cNvPr>
              <p14:cNvContentPartPr/>
              <p14:nvPr/>
            </p14:nvContentPartPr>
            <p14:xfrm>
              <a:off x="933120" y="576000"/>
              <a:ext cx="6876000" cy="2233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00EF086-585E-2B32-4F67-1205D776C29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3760" y="566640"/>
                <a:ext cx="6894720" cy="225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0205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E7FD7B-DC1A-7738-D62B-32BCBB5A3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AC3489-118B-57B4-D1E3-7BA4C34A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74D4CB77-9807-5E65-9B0C-66CED27BBC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FA43A70-C6D8-D028-5E06-46BF47838A39}"/>
                  </a:ext>
                </a:extLst>
              </p14:cNvPr>
              <p14:cNvContentPartPr/>
              <p14:nvPr/>
            </p14:nvContentPartPr>
            <p14:xfrm>
              <a:off x="945360" y="428400"/>
              <a:ext cx="8474040" cy="4352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FA43A70-C6D8-D028-5E06-46BF47838A3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6000" y="419040"/>
                <a:ext cx="8492760" cy="437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518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BE4A35-C20C-2456-549E-198517B88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50CA7BE-0359-E596-5278-EB74795CA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F9DC951C-3E29-F83F-7F0C-1EBDBD8724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795CCF6-9AB7-4AF8-D3F3-46B010720291}"/>
                  </a:ext>
                </a:extLst>
              </p14:cNvPr>
              <p14:cNvContentPartPr/>
              <p14:nvPr/>
            </p14:nvContentPartPr>
            <p14:xfrm>
              <a:off x="1382400" y="140760"/>
              <a:ext cx="10804320" cy="6338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795CCF6-9AB7-4AF8-D3F3-46B01072029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73040" y="131400"/>
                <a:ext cx="10823040" cy="63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2491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2025-10-11T13:26:05Z</dcterms:created>
  <dcterms:modified xsi:type="dcterms:W3CDTF">2025-10-11T15:40:00Z</dcterms:modified>
</cp:coreProperties>
</file>

<file path=docProps/thumbnail.jpeg>
</file>